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6" r:id="rId4"/>
    <p:sldMasterId id="2147483697" r:id="rId5"/>
    <p:sldMasterId id="214748369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y="5143500" cx="9144000"/>
  <p:notesSz cx="6858000" cy="9144000"/>
  <p:embeddedFontLst>
    <p:embeddedFont>
      <p:font typeface="Proxima Nova"/>
      <p:regular r:id="rId38"/>
      <p:bold r:id="rId39"/>
      <p:italic r:id="rId40"/>
      <p:boldItalic r:id="rId41"/>
    </p:embeddedFont>
    <p:embeddedFont>
      <p:font typeface="Open Sans ExtraBold"/>
      <p:bold r:id="rId42"/>
      <p:boldItalic r:id="rId43"/>
    </p:embeddedFont>
    <p:embeddedFont>
      <p:font typeface="Rajdhani"/>
      <p:bold r:id="rId44"/>
    </p:embeddedFont>
    <p:embeddedFont>
      <p:font typeface="Alfa Slab One"/>
      <p:regular r:id="rId45"/>
    </p:embeddedFont>
    <p:embeddedFont>
      <p:font typeface="Open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roximaNova-italic.fntdata"/><Relationship Id="rId42" Type="http://schemas.openxmlformats.org/officeDocument/2006/relationships/font" Target="fonts/OpenSansExtraBold-bold.fntdata"/><Relationship Id="rId41" Type="http://schemas.openxmlformats.org/officeDocument/2006/relationships/font" Target="fonts/ProximaNova-boldItalic.fntdata"/><Relationship Id="rId44" Type="http://schemas.openxmlformats.org/officeDocument/2006/relationships/font" Target="fonts/Rajdhani-bold.fntdata"/><Relationship Id="rId43" Type="http://schemas.openxmlformats.org/officeDocument/2006/relationships/font" Target="fonts/OpenSansExtraBold-boldItalic.fntdata"/><Relationship Id="rId46" Type="http://schemas.openxmlformats.org/officeDocument/2006/relationships/font" Target="fonts/OpenSans-regular.fntdata"/><Relationship Id="rId45" Type="http://schemas.openxmlformats.org/officeDocument/2006/relationships/font" Target="fonts/AlfaSlabOn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OpenSans-italic.fntdata"/><Relationship Id="rId47" Type="http://schemas.openxmlformats.org/officeDocument/2006/relationships/font" Target="fonts/OpenSans-bold.fntdata"/><Relationship Id="rId49" Type="http://schemas.openxmlformats.org/officeDocument/2006/relationships/font" Target="fonts/OpenSans-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font" Target="fonts/ProximaNova-bold.fntdata"/><Relationship Id="rId38" Type="http://schemas.openxmlformats.org/officeDocument/2006/relationships/font" Target="fonts/ProximaNova-regular.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156b9fc36a_5_122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61" name="Google Shape;261;g3156b9fc36a_5_122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1.7.2013</a:t>
            </a:r>
            <a:endParaRPr/>
          </a:p>
        </p:txBody>
      </p:sp>
      <p:sp>
        <p:nvSpPr>
          <p:cNvPr id="262" name="Google Shape;262;g3156b9fc36a_5_1223: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3156b9fc36a_5_1223: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Incorporating songs and dances into STEM-based storytime for preschoolers enhances learning by engaging multiple senses—auditory, visual, kinesthetic, and tactile. This multisensory approach caters to various learning styles, thereby improving comprehension and retention of information.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Benefits of Integrating Music and Movement: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 Enhanced Engagement: Music and movement capture children's attention, fostering enthusiasm and active participation in learning activities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 Improved Memory Retention: Engaging multiple senses simultaneously strengthens neural connections, aiding in better information recall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 Development of Motor Skills: Dancing and movement activities promote the development of gross and fine motor skills, as well as coordination and balance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4. Sensory Integration: Combining auditory (music) and kinesthetic (dance) stimuli supports sensory integration, helping children process and respond to sensory information more effectively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Application in STEM Learning: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Integrating music and dance into STEM subjects can make abstract concepts more concrete. For example, using songs with specific dances or hand movements can aid in understanding patterns, counting, or scientific processes, thereby enhancing comprehension and retention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By embedding songs and dances into STEM storytime, educators provide a dynamic and inclusive learning environment that supports cognitive, physical, and emotional development in preschoolers.</a:t>
            </a:r>
            <a:endParaRPr/>
          </a:p>
        </p:txBody>
      </p:sp>
      <p:sp>
        <p:nvSpPr>
          <p:cNvPr id="264" name="Google Shape;264;g3156b9fc36a_5_1223: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65" name="Google Shape;265;g3156b9fc36a_5_1223: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3156b9fc36a_5_148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531" name="Google Shape;531;g3156b9fc36a_5_148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1.7.2013</a:t>
            </a:r>
            <a:endParaRPr/>
          </a:p>
        </p:txBody>
      </p:sp>
      <p:sp>
        <p:nvSpPr>
          <p:cNvPr id="532" name="Google Shape;532;g3156b9fc36a_5_1484: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g3156b9fc36a_5_1484: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Incorporating songs and dances into STEM-based storytime for preschoolers enhances learning by engaging multiple senses—auditory, visual, kinesthetic, and tactile. This multisensory approach caters to various learning styles, thereby improving comprehension and retention of information.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Benefits of Integrating Music and Movement: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 Enhanced Engagement: Music and movement capture children's attention, fostering enthusiasm and active participation in learning activities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 Improved Memory Retention: Engaging multiple senses simultaneously strengthens neural connections, aiding in better information recall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 Development of Motor Skills: Dancing and movement activities promote the development of gross and fine motor skills, as well as coordination and balance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4. Sensory Integration: Combining auditory (music) and kinesthetic (dance) stimuli supports sensory integration, helping children process and respond to sensory information more effectively </a:t>
            </a:r>
            <a:endParaRPr/>
          </a:p>
          <a:p>
            <a:pPr indent="0" lvl="0" marL="0" rtl="0" algn="l">
              <a:spcBef>
                <a:spcPts val="0"/>
              </a:spcBef>
              <a:spcAft>
                <a:spcPts val="0"/>
              </a:spcAft>
              <a:buNone/>
            </a:pPr>
            <a:r>
              <a:rPr lang="en"/>
              <a:t>SENSORY LINE</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Application in STEM Learning: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Integrating music and dance into STEM subjects can make abstract concepts more concrete. For example, using songs with specific dances or hand movements can aid in understanding patterns, counting, or scientific processes, thereby enhancing comprehension and retention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By embedding songs and dances into STEM storytime, educators provide a dynamic and inclusive learning environment that supports cognitive, physical, and emotional development in preschoolers.</a:t>
            </a:r>
            <a:endParaRPr/>
          </a:p>
        </p:txBody>
      </p:sp>
      <p:sp>
        <p:nvSpPr>
          <p:cNvPr id="534" name="Google Shape;534;g3156b9fc36a_5_1484: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535" name="Google Shape;535;g3156b9fc36a_5_1484: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3156b9fc36a_5_1512: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g3156b9fc36a_5_1512: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3156b9fc36a_5_154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598" name="Google Shape;598;g3156b9fc36a_5_154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1.7.2013</a:t>
            </a:r>
            <a:endParaRPr/>
          </a:p>
        </p:txBody>
      </p:sp>
      <p:sp>
        <p:nvSpPr>
          <p:cNvPr id="599" name="Google Shape;599;g3156b9fc36a_5_1549: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0" name="Google Shape;600;g3156b9fc36a_5_1549: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3-Year-Olds:</a:t>
            </a:r>
            <a:endParaRPr/>
          </a:p>
          <a:p>
            <a:pPr indent="0" lvl="0" marL="0" rtl="0" algn="l">
              <a:spcBef>
                <a:spcPts val="0"/>
              </a:spcBef>
              <a:spcAft>
                <a:spcPts val="0"/>
              </a:spcAft>
              <a:buNone/>
            </a:pPr>
            <a:r>
              <a:rPr lang="en"/>
              <a:t>•	Cognitive Development: Children begin to understand the concept of counting and may recognize a few numbers. They can follow two- to three-step instructions and engage in imaginative play </a:t>
            </a:r>
            <a:endParaRPr/>
          </a:p>
          <a:p>
            <a:pPr indent="0" lvl="0" marL="0" rtl="0" algn="l">
              <a:spcBef>
                <a:spcPts val="0"/>
              </a:spcBef>
              <a:spcAft>
                <a:spcPts val="0"/>
              </a:spcAft>
              <a:buNone/>
            </a:pPr>
            <a:r>
              <a:rPr lang="en"/>
              <a:t>•	Language Development: At this stage, children use three-word sentences and their speech is about 75% understandable by strangers. They start to tell stories and understand simple prepositions like "on" and "under." </a:t>
            </a:r>
            <a:endParaRPr/>
          </a:p>
          <a:p>
            <a:pPr indent="0" lvl="0" marL="0" rtl="0" algn="l">
              <a:spcBef>
                <a:spcPts val="0"/>
              </a:spcBef>
              <a:spcAft>
                <a:spcPts val="0"/>
              </a:spcAft>
              <a:buNone/>
            </a:pPr>
            <a:r>
              <a:rPr lang="en"/>
              <a:t>•	Social and Emotional Development: They show interest in new experiences, cooperate with other children, and engage in pretend play, such as taking on roles like "mom" or "dad." </a:t>
            </a:r>
            <a:endParaRPr/>
          </a:p>
          <a:p>
            <a:pPr indent="0" lvl="0" marL="0" rtl="0" algn="l">
              <a:spcBef>
                <a:spcPts val="0"/>
              </a:spcBef>
              <a:spcAft>
                <a:spcPts val="0"/>
              </a:spcAft>
              <a:buNone/>
            </a:pPr>
            <a:r>
              <a:rPr lang="en"/>
              <a:t>•	Physical Development: Children can hop and stand on one foot for up to 5 seconds, go upstairs and downstairs without support, and catch a bounced ball most of the time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4-Year-Olds:</a:t>
            </a:r>
            <a:endParaRPr/>
          </a:p>
          <a:p>
            <a:pPr indent="0" lvl="0" marL="0" rtl="0" algn="l">
              <a:spcBef>
                <a:spcPts val="0"/>
              </a:spcBef>
              <a:spcAft>
                <a:spcPts val="0"/>
              </a:spcAft>
              <a:buNone/>
            </a:pPr>
            <a:r>
              <a:rPr lang="en"/>
              <a:t>•	Cognitive Development: At this age, children correctly name some colors, understand the concept of counting and may know a few numbers, and have a clearer sense of time </a:t>
            </a:r>
            <a:endParaRPr/>
          </a:p>
          <a:p>
            <a:pPr indent="0" lvl="0" marL="0" rtl="0" algn="l">
              <a:spcBef>
                <a:spcPts val="0"/>
              </a:spcBef>
              <a:spcAft>
                <a:spcPts val="0"/>
              </a:spcAft>
              <a:buNone/>
            </a:pPr>
            <a:r>
              <a:rPr lang="en"/>
              <a:t>•	Language Development: They use four- to five-word sentences, can tell stories, and understand concepts like "same" and "different." </a:t>
            </a:r>
            <a:endParaRPr/>
          </a:p>
          <a:p>
            <a:pPr indent="0" lvl="0" marL="0" rtl="0" algn="l">
              <a:spcBef>
                <a:spcPts val="0"/>
              </a:spcBef>
              <a:spcAft>
                <a:spcPts val="0"/>
              </a:spcAft>
              <a:buNone/>
            </a:pPr>
            <a:r>
              <a:rPr lang="en"/>
              <a:t>•	Social and Emotional Development: Children are increasingly inventive in fantasy play, ask to play with other children, and comfort others who are hurt or sad </a:t>
            </a:r>
            <a:endParaRPr/>
          </a:p>
          <a:p>
            <a:pPr indent="0" lvl="0" marL="0" rtl="0" algn="l">
              <a:spcBef>
                <a:spcPts val="0"/>
              </a:spcBef>
              <a:spcAft>
                <a:spcPts val="0"/>
              </a:spcAft>
              <a:buNone/>
            </a:pPr>
            <a:r>
              <a:rPr lang="en"/>
              <a:t>•	Physical Development: They can draw a person with three or more body parts, catch a large ball most of the time, and serve themselves food or pour water with adult supervision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5-Year-Olds:</a:t>
            </a:r>
            <a:endParaRPr/>
          </a:p>
          <a:p>
            <a:pPr indent="0" lvl="0" marL="0" rtl="0" algn="l">
              <a:spcBef>
                <a:spcPts val="0"/>
              </a:spcBef>
              <a:spcAft>
                <a:spcPts val="0"/>
              </a:spcAft>
              <a:buNone/>
            </a:pPr>
            <a:r>
              <a:rPr lang="en"/>
              <a:t>•	Cognitive Development: Children can count to 10 or more, recognize some letters and numbers, and understand the concept of time, including days of the week and seasons </a:t>
            </a:r>
            <a:endParaRPr/>
          </a:p>
          <a:p>
            <a:pPr indent="0" lvl="0" marL="0" rtl="0" algn="l">
              <a:spcBef>
                <a:spcPts val="0"/>
              </a:spcBef>
              <a:spcAft>
                <a:spcPts val="0"/>
              </a:spcAft>
              <a:buNone/>
            </a:pPr>
            <a:r>
              <a:rPr lang="en"/>
              <a:t>•	Language Development: They speak in full sentences, tell stories with a beginning, middle, and end, and understand more complex instructions </a:t>
            </a:r>
            <a:endParaRPr/>
          </a:p>
          <a:p>
            <a:pPr indent="0" lvl="0" marL="0" rtl="0" algn="l">
              <a:spcBef>
                <a:spcPts val="0"/>
              </a:spcBef>
              <a:spcAft>
                <a:spcPts val="0"/>
              </a:spcAft>
              <a:buNone/>
            </a:pPr>
            <a:r>
              <a:rPr lang="en"/>
              <a:t>•	Social and Emotional Development: Five-year-olds play cooperatively with others, understand rules and can follow them, and show empathy towards others </a:t>
            </a:r>
            <a:endParaRPr/>
          </a:p>
          <a:p>
            <a:pPr indent="0" lvl="0" marL="0" rtl="0" algn="l">
              <a:spcBef>
                <a:spcPts val="0"/>
              </a:spcBef>
              <a:spcAft>
                <a:spcPts val="0"/>
              </a:spcAft>
              <a:buNone/>
            </a:pPr>
            <a:r>
              <a:rPr lang="en"/>
              <a:t>•	Physical Development: They can hop on one foot for 10 seconds or longer, skip, and are learning to ride a bike </a:t>
            </a:r>
            <a:endParaRPr/>
          </a:p>
        </p:txBody>
      </p:sp>
      <p:sp>
        <p:nvSpPr>
          <p:cNvPr id="601" name="Google Shape;601;g3156b9fc36a_5_1549: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602" name="Google Shape;602;g3156b9fc36a_5_1549: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3156b9fc36a_5_158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630" name="Google Shape;630;g3156b9fc36a_5_158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1.7.2013</a:t>
            </a:r>
            <a:endParaRPr/>
          </a:p>
        </p:txBody>
      </p:sp>
      <p:sp>
        <p:nvSpPr>
          <p:cNvPr id="631" name="Google Shape;631;g3156b9fc36a_5_1580: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2" name="Google Shape;632;g3156b9fc36a_5_158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3-Year-Olds:</a:t>
            </a:r>
            <a:endParaRPr/>
          </a:p>
          <a:p>
            <a:pPr indent="0" lvl="0" marL="0" rtl="0" algn="l">
              <a:spcBef>
                <a:spcPts val="0"/>
              </a:spcBef>
              <a:spcAft>
                <a:spcPts val="0"/>
              </a:spcAft>
              <a:buNone/>
            </a:pPr>
            <a:r>
              <a:rPr lang="en"/>
              <a:t>•	Cognitive Development: Children begin to understand the concept of counting and may recognize a few numbers. They can follow two- to three-step instructions and engage in imaginative play </a:t>
            </a:r>
            <a:endParaRPr/>
          </a:p>
          <a:p>
            <a:pPr indent="0" lvl="0" marL="0" rtl="0" algn="l">
              <a:spcBef>
                <a:spcPts val="0"/>
              </a:spcBef>
              <a:spcAft>
                <a:spcPts val="0"/>
              </a:spcAft>
              <a:buNone/>
            </a:pPr>
            <a:r>
              <a:rPr lang="en"/>
              <a:t>•	Language Development: At this stage, children use three-word sentences and their speech is about 75% understandable by strangers. They start to tell stories and understand simple prepositions like "on" and "under." </a:t>
            </a:r>
            <a:endParaRPr/>
          </a:p>
          <a:p>
            <a:pPr indent="0" lvl="0" marL="0" rtl="0" algn="l">
              <a:spcBef>
                <a:spcPts val="0"/>
              </a:spcBef>
              <a:spcAft>
                <a:spcPts val="0"/>
              </a:spcAft>
              <a:buNone/>
            </a:pPr>
            <a:r>
              <a:rPr lang="en"/>
              <a:t>•	Social and Emotional Development: They show interest in new experiences, cooperate with other children, and engage in pretend play, such as taking on roles like "mom" or "dad." </a:t>
            </a:r>
            <a:endParaRPr/>
          </a:p>
          <a:p>
            <a:pPr indent="0" lvl="0" marL="0" rtl="0" algn="l">
              <a:spcBef>
                <a:spcPts val="0"/>
              </a:spcBef>
              <a:spcAft>
                <a:spcPts val="0"/>
              </a:spcAft>
              <a:buNone/>
            </a:pPr>
            <a:r>
              <a:rPr lang="en"/>
              <a:t>•	Physical Development: Children can hop and stand on one foot for up to 5 seconds, go upstairs and downstairs without support, and catch a bounced ball most of the time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4-Year-Olds:</a:t>
            </a:r>
            <a:endParaRPr/>
          </a:p>
          <a:p>
            <a:pPr indent="0" lvl="0" marL="0" rtl="0" algn="l">
              <a:spcBef>
                <a:spcPts val="0"/>
              </a:spcBef>
              <a:spcAft>
                <a:spcPts val="0"/>
              </a:spcAft>
              <a:buNone/>
            </a:pPr>
            <a:r>
              <a:rPr lang="en"/>
              <a:t>•	Cognitive Development: At this age, children correctly name some colors, understand the concept of counting and may know a few numbers, and have a clearer sense of time </a:t>
            </a:r>
            <a:endParaRPr/>
          </a:p>
          <a:p>
            <a:pPr indent="0" lvl="0" marL="0" rtl="0" algn="l">
              <a:spcBef>
                <a:spcPts val="0"/>
              </a:spcBef>
              <a:spcAft>
                <a:spcPts val="0"/>
              </a:spcAft>
              <a:buNone/>
            </a:pPr>
            <a:r>
              <a:rPr lang="en"/>
              <a:t>•	Language Development: They use four- to five-word sentences, can tell stories, and understand concepts like "same" and "different." </a:t>
            </a:r>
            <a:endParaRPr/>
          </a:p>
          <a:p>
            <a:pPr indent="0" lvl="0" marL="0" rtl="0" algn="l">
              <a:spcBef>
                <a:spcPts val="0"/>
              </a:spcBef>
              <a:spcAft>
                <a:spcPts val="0"/>
              </a:spcAft>
              <a:buNone/>
            </a:pPr>
            <a:r>
              <a:rPr lang="en"/>
              <a:t>•	Social and Emotional Development: Children are increasingly inventive in fantasy play, ask to play with other children, and comfort others who are hurt or sad </a:t>
            </a:r>
            <a:endParaRPr/>
          </a:p>
          <a:p>
            <a:pPr indent="0" lvl="0" marL="0" rtl="0" algn="l">
              <a:spcBef>
                <a:spcPts val="0"/>
              </a:spcBef>
              <a:spcAft>
                <a:spcPts val="0"/>
              </a:spcAft>
              <a:buNone/>
            </a:pPr>
            <a:r>
              <a:rPr lang="en"/>
              <a:t>•	Physical Development: They can draw a person with three or more body parts, catch a large ball most of the time, and serve themselves food or pour water with adult supervision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5-Year-Olds:</a:t>
            </a:r>
            <a:endParaRPr/>
          </a:p>
          <a:p>
            <a:pPr indent="0" lvl="0" marL="0" rtl="0" algn="l">
              <a:spcBef>
                <a:spcPts val="0"/>
              </a:spcBef>
              <a:spcAft>
                <a:spcPts val="0"/>
              </a:spcAft>
              <a:buNone/>
            </a:pPr>
            <a:r>
              <a:rPr lang="en"/>
              <a:t>•	Cognitive Development: Children can count to 10 or more, recognize some letters and numbers, and understand the concept of time, including days of the week and seasons </a:t>
            </a:r>
            <a:endParaRPr/>
          </a:p>
          <a:p>
            <a:pPr indent="0" lvl="0" marL="0" rtl="0" algn="l">
              <a:spcBef>
                <a:spcPts val="0"/>
              </a:spcBef>
              <a:spcAft>
                <a:spcPts val="0"/>
              </a:spcAft>
              <a:buNone/>
            </a:pPr>
            <a:r>
              <a:rPr lang="en"/>
              <a:t>•	Language Development: They speak in full sentences, tell stories with a beginning, middle, and end, and understand more complex instructions </a:t>
            </a:r>
            <a:endParaRPr/>
          </a:p>
          <a:p>
            <a:pPr indent="0" lvl="0" marL="0" rtl="0" algn="l">
              <a:spcBef>
                <a:spcPts val="0"/>
              </a:spcBef>
              <a:spcAft>
                <a:spcPts val="0"/>
              </a:spcAft>
              <a:buNone/>
            </a:pPr>
            <a:r>
              <a:rPr lang="en"/>
              <a:t>•	Social and Emotional Development: Five-year-olds play cooperatively with others, understand rules and can follow them, and show empathy towards others </a:t>
            </a:r>
            <a:endParaRPr/>
          </a:p>
          <a:p>
            <a:pPr indent="0" lvl="0" marL="0" rtl="0" algn="l">
              <a:spcBef>
                <a:spcPts val="0"/>
              </a:spcBef>
              <a:spcAft>
                <a:spcPts val="0"/>
              </a:spcAft>
              <a:buNone/>
            </a:pPr>
            <a:r>
              <a:rPr lang="en"/>
              <a:t>•	Physical Development: They can hop on one foot for 10 seconds or longer, skip, and are learning to ride a bike </a:t>
            </a:r>
            <a:endParaRPr/>
          </a:p>
        </p:txBody>
      </p:sp>
      <p:sp>
        <p:nvSpPr>
          <p:cNvPr id="633" name="Google Shape;633;g3156b9fc36a_5_1580: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634" name="Google Shape;634;g3156b9fc36a_5_1580: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3156b9fc36a_5_161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662" name="Google Shape;662;g3156b9fc36a_5_161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1.7.2013</a:t>
            </a:r>
            <a:endParaRPr/>
          </a:p>
        </p:txBody>
      </p:sp>
      <p:sp>
        <p:nvSpPr>
          <p:cNvPr id="663" name="Google Shape;663;g3156b9fc36a_5_1611: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4" name="Google Shape;664;g3156b9fc36a_5_1611: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3-Year-Olds:</a:t>
            </a:r>
            <a:endParaRPr/>
          </a:p>
          <a:p>
            <a:pPr indent="0" lvl="0" marL="0" rtl="0" algn="l">
              <a:spcBef>
                <a:spcPts val="0"/>
              </a:spcBef>
              <a:spcAft>
                <a:spcPts val="0"/>
              </a:spcAft>
              <a:buNone/>
            </a:pPr>
            <a:r>
              <a:rPr lang="en"/>
              <a:t>•	Cognitive Development: Children begin to understand the concept of counting and may recognize a few numbers. They can follow two- to three-step instructions and engage in imaginative play </a:t>
            </a:r>
            <a:endParaRPr/>
          </a:p>
          <a:p>
            <a:pPr indent="0" lvl="0" marL="0" rtl="0" algn="l">
              <a:spcBef>
                <a:spcPts val="0"/>
              </a:spcBef>
              <a:spcAft>
                <a:spcPts val="0"/>
              </a:spcAft>
              <a:buNone/>
            </a:pPr>
            <a:r>
              <a:rPr lang="en"/>
              <a:t>•	Language Development: At this stage, children use three-word sentences and their speech is about 75% understandable by strangers. They start to tell stories and understand simple prepositions like "on" and "under." </a:t>
            </a:r>
            <a:endParaRPr/>
          </a:p>
          <a:p>
            <a:pPr indent="0" lvl="0" marL="0" rtl="0" algn="l">
              <a:spcBef>
                <a:spcPts val="0"/>
              </a:spcBef>
              <a:spcAft>
                <a:spcPts val="0"/>
              </a:spcAft>
              <a:buNone/>
            </a:pPr>
            <a:r>
              <a:rPr lang="en"/>
              <a:t>•	Social and Emotional Development: They show interest in new experiences, cooperate with other children, and engage in pretend play, such as taking on roles like "mom" or "dad." </a:t>
            </a:r>
            <a:endParaRPr/>
          </a:p>
          <a:p>
            <a:pPr indent="0" lvl="0" marL="0" rtl="0" algn="l">
              <a:spcBef>
                <a:spcPts val="0"/>
              </a:spcBef>
              <a:spcAft>
                <a:spcPts val="0"/>
              </a:spcAft>
              <a:buNone/>
            </a:pPr>
            <a:r>
              <a:rPr lang="en"/>
              <a:t>•	Physical Development: Children can hop and stand on one foot for up to 5 seconds, go upstairs and downstairs without support, and catch a bounced ball most of the time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4-Year-Olds:</a:t>
            </a:r>
            <a:endParaRPr/>
          </a:p>
          <a:p>
            <a:pPr indent="0" lvl="0" marL="0" rtl="0" algn="l">
              <a:spcBef>
                <a:spcPts val="0"/>
              </a:spcBef>
              <a:spcAft>
                <a:spcPts val="0"/>
              </a:spcAft>
              <a:buNone/>
            </a:pPr>
            <a:r>
              <a:rPr lang="en"/>
              <a:t>•	Cognitive Development: At this age, children correctly name some colors, understand the concept of counting and may know a few numbers, and have a clearer sense of time </a:t>
            </a:r>
            <a:endParaRPr/>
          </a:p>
          <a:p>
            <a:pPr indent="0" lvl="0" marL="0" rtl="0" algn="l">
              <a:spcBef>
                <a:spcPts val="0"/>
              </a:spcBef>
              <a:spcAft>
                <a:spcPts val="0"/>
              </a:spcAft>
              <a:buNone/>
            </a:pPr>
            <a:r>
              <a:rPr lang="en"/>
              <a:t>•	Language Development: They use four- to five-word sentences, can tell stories, and understand concepts like "same" and "different." </a:t>
            </a:r>
            <a:endParaRPr/>
          </a:p>
          <a:p>
            <a:pPr indent="0" lvl="0" marL="0" rtl="0" algn="l">
              <a:spcBef>
                <a:spcPts val="0"/>
              </a:spcBef>
              <a:spcAft>
                <a:spcPts val="0"/>
              </a:spcAft>
              <a:buNone/>
            </a:pPr>
            <a:r>
              <a:rPr lang="en"/>
              <a:t>•	Social and Emotional Development: Children are increasingly inventive in fantasy play, ask to play with other children, and comfort others who are hurt or sad </a:t>
            </a:r>
            <a:endParaRPr/>
          </a:p>
          <a:p>
            <a:pPr indent="0" lvl="0" marL="0" rtl="0" algn="l">
              <a:spcBef>
                <a:spcPts val="0"/>
              </a:spcBef>
              <a:spcAft>
                <a:spcPts val="0"/>
              </a:spcAft>
              <a:buNone/>
            </a:pPr>
            <a:r>
              <a:rPr lang="en"/>
              <a:t>•	Physical Development: They can draw a person with three or more body parts, catch a large ball most of the time, and serve themselves food or pour water with adult supervision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5-Year-Olds:</a:t>
            </a:r>
            <a:endParaRPr/>
          </a:p>
          <a:p>
            <a:pPr indent="0" lvl="0" marL="0" rtl="0" algn="l">
              <a:spcBef>
                <a:spcPts val="0"/>
              </a:spcBef>
              <a:spcAft>
                <a:spcPts val="0"/>
              </a:spcAft>
              <a:buNone/>
            </a:pPr>
            <a:r>
              <a:rPr lang="en"/>
              <a:t>•	Cognitive Development: Children can count to 10 or more, recognize some letters and numbers, and understand the concept of time, including days of the week and seasons </a:t>
            </a:r>
            <a:endParaRPr/>
          </a:p>
          <a:p>
            <a:pPr indent="0" lvl="0" marL="0" rtl="0" algn="l">
              <a:spcBef>
                <a:spcPts val="0"/>
              </a:spcBef>
              <a:spcAft>
                <a:spcPts val="0"/>
              </a:spcAft>
              <a:buNone/>
            </a:pPr>
            <a:r>
              <a:rPr lang="en"/>
              <a:t>•	Language Development: They speak in full sentences, tell stories with a beginning, middle, and end, and understand more complex instructions </a:t>
            </a:r>
            <a:endParaRPr/>
          </a:p>
          <a:p>
            <a:pPr indent="0" lvl="0" marL="0" rtl="0" algn="l">
              <a:spcBef>
                <a:spcPts val="0"/>
              </a:spcBef>
              <a:spcAft>
                <a:spcPts val="0"/>
              </a:spcAft>
              <a:buNone/>
            </a:pPr>
            <a:r>
              <a:rPr lang="en"/>
              <a:t>•	Social and Emotional Development: Five-year-olds play cooperatively with others, understand rules and can follow them, and show empathy towards others </a:t>
            </a:r>
            <a:endParaRPr/>
          </a:p>
          <a:p>
            <a:pPr indent="0" lvl="0" marL="0" rtl="0" algn="l">
              <a:spcBef>
                <a:spcPts val="0"/>
              </a:spcBef>
              <a:spcAft>
                <a:spcPts val="0"/>
              </a:spcAft>
              <a:buNone/>
            </a:pPr>
            <a:r>
              <a:rPr lang="en"/>
              <a:t>•	Physical Development: They can hop on one foot for 10 seconds or longer, skip, and are learning to ride a bike </a:t>
            </a:r>
            <a:endParaRPr/>
          </a:p>
        </p:txBody>
      </p:sp>
      <p:sp>
        <p:nvSpPr>
          <p:cNvPr id="665" name="Google Shape;665;g3156b9fc36a_5_1611: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666" name="Google Shape;666;g3156b9fc36a_5_1611: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3156b9fc36a_5_164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694" name="Google Shape;694;g3156b9fc36a_5_164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1.7.2013</a:t>
            </a:r>
            <a:endParaRPr/>
          </a:p>
        </p:txBody>
      </p:sp>
      <p:sp>
        <p:nvSpPr>
          <p:cNvPr id="695" name="Google Shape;695;g3156b9fc36a_5_1642: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6" name="Google Shape;696;g3156b9fc36a_5_1642: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3-Year-Olds:</a:t>
            </a:r>
            <a:endParaRPr/>
          </a:p>
          <a:p>
            <a:pPr indent="0" lvl="0" marL="0" rtl="0" algn="l">
              <a:spcBef>
                <a:spcPts val="0"/>
              </a:spcBef>
              <a:spcAft>
                <a:spcPts val="0"/>
              </a:spcAft>
              <a:buNone/>
            </a:pPr>
            <a:r>
              <a:rPr lang="en"/>
              <a:t>•	Cognitive Development: Children begin to understand the concept of counting and may recognize a few numbers. They can follow two- to three-step instructions and engage in imaginative play </a:t>
            </a:r>
            <a:endParaRPr/>
          </a:p>
          <a:p>
            <a:pPr indent="0" lvl="0" marL="0" rtl="0" algn="l">
              <a:spcBef>
                <a:spcPts val="0"/>
              </a:spcBef>
              <a:spcAft>
                <a:spcPts val="0"/>
              </a:spcAft>
              <a:buNone/>
            </a:pPr>
            <a:r>
              <a:rPr lang="en"/>
              <a:t>•	Language Development: At this stage, children use three-word sentences and their speech is about 75% understandable by strangers. They start to tell stories and understand simple prepositions like "on" and "under." </a:t>
            </a:r>
            <a:endParaRPr/>
          </a:p>
          <a:p>
            <a:pPr indent="0" lvl="0" marL="0" rtl="0" algn="l">
              <a:spcBef>
                <a:spcPts val="0"/>
              </a:spcBef>
              <a:spcAft>
                <a:spcPts val="0"/>
              </a:spcAft>
              <a:buNone/>
            </a:pPr>
            <a:r>
              <a:rPr lang="en"/>
              <a:t>•	Social and Emotional Development: They show interest in new experiences, cooperate with other children, and engage in pretend play, such as taking on roles like "mom" or "dad." </a:t>
            </a:r>
            <a:endParaRPr/>
          </a:p>
          <a:p>
            <a:pPr indent="0" lvl="0" marL="0" rtl="0" algn="l">
              <a:spcBef>
                <a:spcPts val="0"/>
              </a:spcBef>
              <a:spcAft>
                <a:spcPts val="0"/>
              </a:spcAft>
              <a:buNone/>
            </a:pPr>
            <a:r>
              <a:rPr lang="en"/>
              <a:t>•	Physical Development: Children can hop and stand on one foot for up to 5 seconds, go upstairs and downstairs without support, and catch a bounced ball most of the time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4-Year-Olds:</a:t>
            </a:r>
            <a:endParaRPr/>
          </a:p>
          <a:p>
            <a:pPr indent="0" lvl="0" marL="0" rtl="0" algn="l">
              <a:spcBef>
                <a:spcPts val="0"/>
              </a:spcBef>
              <a:spcAft>
                <a:spcPts val="0"/>
              </a:spcAft>
              <a:buNone/>
            </a:pPr>
            <a:r>
              <a:rPr lang="en"/>
              <a:t>•	Cognitive Development: At this age, children correctly name some colors, understand the concept of counting and may know a few numbers, and have a clearer sense of time </a:t>
            </a:r>
            <a:endParaRPr/>
          </a:p>
          <a:p>
            <a:pPr indent="0" lvl="0" marL="0" rtl="0" algn="l">
              <a:spcBef>
                <a:spcPts val="0"/>
              </a:spcBef>
              <a:spcAft>
                <a:spcPts val="0"/>
              </a:spcAft>
              <a:buNone/>
            </a:pPr>
            <a:r>
              <a:rPr lang="en"/>
              <a:t>•	Language Development: They use four- to five-word sentences, can tell stories, and understand concepts like "same" and "different." </a:t>
            </a:r>
            <a:endParaRPr/>
          </a:p>
          <a:p>
            <a:pPr indent="0" lvl="0" marL="0" rtl="0" algn="l">
              <a:spcBef>
                <a:spcPts val="0"/>
              </a:spcBef>
              <a:spcAft>
                <a:spcPts val="0"/>
              </a:spcAft>
              <a:buNone/>
            </a:pPr>
            <a:r>
              <a:rPr lang="en"/>
              <a:t>•	Social and Emotional Development: Children are increasingly inventive in fantasy play, ask to play with other children, and comfort others who are hurt or sad </a:t>
            </a:r>
            <a:endParaRPr/>
          </a:p>
          <a:p>
            <a:pPr indent="0" lvl="0" marL="0" rtl="0" algn="l">
              <a:spcBef>
                <a:spcPts val="0"/>
              </a:spcBef>
              <a:spcAft>
                <a:spcPts val="0"/>
              </a:spcAft>
              <a:buNone/>
            </a:pPr>
            <a:r>
              <a:rPr lang="en"/>
              <a:t>•	Physical Development: They can draw a person with three or more body parts, catch a large ball most of the time, and serve themselves food or pour water with adult supervision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5-Year-Olds:</a:t>
            </a:r>
            <a:endParaRPr/>
          </a:p>
          <a:p>
            <a:pPr indent="0" lvl="0" marL="0" rtl="0" algn="l">
              <a:spcBef>
                <a:spcPts val="0"/>
              </a:spcBef>
              <a:spcAft>
                <a:spcPts val="0"/>
              </a:spcAft>
              <a:buNone/>
            </a:pPr>
            <a:r>
              <a:rPr lang="en"/>
              <a:t>•	Cognitive Development: Children can count to 10 or more, recognize some letters and numbers, and understand the concept of time, including days of the week and seasons </a:t>
            </a:r>
            <a:endParaRPr/>
          </a:p>
          <a:p>
            <a:pPr indent="0" lvl="0" marL="0" rtl="0" algn="l">
              <a:spcBef>
                <a:spcPts val="0"/>
              </a:spcBef>
              <a:spcAft>
                <a:spcPts val="0"/>
              </a:spcAft>
              <a:buNone/>
            </a:pPr>
            <a:r>
              <a:rPr lang="en"/>
              <a:t>•	Language Development: They speak in full sentences, tell stories with a beginning, middle, and end, and understand more complex instructions </a:t>
            </a:r>
            <a:endParaRPr/>
          </a:p>
          <a:p>
            <a:pPr indent="0" lvl="0" marL="0" rtl="0" algn="l">
              <a:spcBef>
                <a:spcPts val="0"/>
              </a:spcBef>
              <a:spcAft>
                <a:spcPts val="0"/>
              </a:spcAft>
              <a:buNone/>
            </a:pPr>
            <a:r>
              <a:rPr lang="en"/>
              <a:t>•	Social and Emotional Development: Five-year-olds play cooperatively with others, understand rules and can follow them, and show empathy towards others </a:t>
            </a:r>
            <a:endParaRPr/>
          </a:p>
          <a:p>
            <a:pPr indent="0" lvl="0" marL="0" rtl="0" algn="l">
              <a:spcBef>
                <a:spcPts val="0"/>
              </a:spcBef>
              <a:spcAft>
                <a:spcPts val="0"/>
              </a:spcAft>
              <a:buNone/>
            </a:pPr>
            <a:r>
              <a:rPr lang="en"/>
              <a:t>•	Physical Development: They can hop on one foot for 10 seconds or longer, skip, and are learning to ride a bike </a:t>
            </a:r>
            <a:endParaRPr/>
          </a:p>
        </p:txBody>
      </p:sp>
      <p:sp>
        <p:nvSpPr>
          <p:cNvPr id="697" name="Google Shape;697;g3156b9fc36a_5_1642: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698" name="Google Shape;698;g3156b9fc36a_5_1642: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3156b9fc36a_5_167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726" name="Google Shape;726;g3156b9fc36a_5_167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1.7.2013</a:t>
            </a:r>
            <a:endParaRPr/>
          </a:p>
        </p:txBody>
      </p:sp>
      <p:sp>
        <p:nvSpPr>
          <p:cNvPr id="727" name="Google Shape;727;g3156b9fc36a_5_1673: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8" name="Google Shape;728;g3156b9fc36a_5_1673: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3-Year-Olds:</a:t>
            </a:r>
            <a:endParaRPr/>
          </a:p>
          <a:p>
            <a:pPr indent="0" lvl="0" marL="0" rtl="0" algn="l">
              <a:spcBef>
                <a:spcPts val="0"/>
              </a:spcBef>
              <a:spcAft>
                <a:spcPts val="0"/>
              </a:spcAft>
              <a:buNone/>
            </a:pPr>
            <a:r>
              <a:rPr lang="en"/>
              <a:t>•	Cognitive Development: Children begin to understand the concept of counting and may recognize a few numbers. They can follow two- to three-step instructions and engage in imaginative play </a:t>
            </a:r>
            <a:endParaRPr/>
          </a:p>
          <a:p>
            <a:pPr indent="0" lvl="0" marL="0" rtl="0" algn="l">
              <a:spcBef>
                <a:spcPts val="0"/>
              </a:spcBef>
              <a:spcAft>
                <a:spcPts val="0"/>
              </a:spcAft>
              <a:buNone/>
            </a:pPr>
            <a:r>
              <a:rPr lang="en"/>
              <a:t>•	Language Development: At this stage, children use three-word sentences and their speech is about 75% understandable by strangers. They start to tell stories and understand simple prepositions like "on" and "under." </a:t>
            </a:r>
            <a:endParaRPr/>
          </a:p>
          <a:p>
            <a:pPr indent="0" lvl="0" marL="0" rtl="0" algn="l">
              <a:spcBef>
                <a:spcPts val="0"/>
              </a:spcBef>
              <a:spcAft>
                <a:spcPts val="0"/>
              </a:spcAft>
              <a:buNone/>
            </a:pPr>
            <a:r>
              <a:rPr lang="en"/>
              <a:t>•	Social and Emotional Development: They show interest in new experiences, cooperate with other children, and engage in pretend play, such as taking on roles like "mom" or "dad." </a:t>
            </a:r>
            <a:endParaRPr/>
          </a:p>
          <a:p>
            <a:pPr indent="0" lvl="0" marL="0" rtl="0" algn="l">
              <a:spcBef>
                <a:spcPts val="0"/>
              </a:spcBef>
              <a:spcAft>
                <a:spcPts val="0"/>
              </a:spcAft>
              <a:buNone/>
            </a:pPr>
            <a:r>
              <a:rPr lang="en"/>
              <a:t>•	Physical Development: Children can hop and stand on one foot for up to 5 seconds, go upstairs and downstairs without support, and catch a bounced ball most of the time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4-Year-Olds:</a:t>
            </a:r>
            <a:endParaRPr/>
          </a:p>
          <a:p>
            <a:pPr indent="0" lvl="0" marL="0" rtl="0" algn="l">
              <a:spcBef>
                <a:spcPts val="0"/>
              </a:spcBef>
              <a:spcAft>
                <a:spcPts val="0"/>
              </a:spcAft>
              <a:buNone/>
            </a:pPr>
            <a:r>
              <a:rPr lang="en"/>
              <a:t>•	Cognitive Development: At this age, children correctly name some colors, understand the concept of counting and may know a few numbers, and have a clearer sense of time </a:t>
            </a:r>
            <a:endParaRPr/>
          </a:p>
          <a:p>
            <a:pPr indent="0" lvl="0" marL="0" rtl="0" algn="l">
              <a:spcBef>
                <a:spcPts val="0"/>
              </a:spcBef>
              <a:spcAft>
                <a:spcPts val="0"/>
              </a:spcAft>
              <a:buNone/>
            </a:pPr>
            <a:r>
              <a:rPr lang="en"/>
              <a:t>•	Language Development: They use four- to five-word sentences, can tell stories, and understand concepts like "same" and "different." </a:t>
            </a:r>
            <a:endParaRPr/>
          </a:p>
          <a:p>
            <a:pPr indent="0" lvl="0" marL="0" rtl="0" algn="l">
              <a:spcBef>
                <a:spcPts val="0"/>
              </a:spcBef>
              <a:spcAft>
                <a:spcPts val="0"/>
              </a:spcAft>
              <a:buNone/>
            </a:pPr>
            <a:r>
              <a:rPr lang="en"/>
              <a:t>•	Social and Emotional Development: Children are increasingly inventive in fantasy play, ask to play with other children, and comfort others who are hurt or sad </a:t>
            </a:r>
            <a:endParaRPr/>
          </a:p>
          <a:p>
            <a:pPr indent="0" lvl="0" marL="0" rtl="0" algn="l">
              <a:spcBef>
                <a:spcPts val="0"/>
              </a:spcBef>
              <a:spcAft>
                <a:spcPts val="0"/>
              </a:spcAft>
              <a:buNone/>
            </a:pPr>
            <a:r>
              <a:rPr lang="en"/>
              <a:t>•	Physical Development: They can draw a person with three or more body parts, catch a large ball most of the time, and serve themselves food or pour water with adult supervision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5-Year-Olds:</a:t>
            </a:r>
            <a:endParaRPr/>
          </a:p>
          <a:p>
            <a:pPr indent="0" lvl="0" marL="0" rtl="0" algn="l">
              <a:spcBef>
                <a:spcPts val="0"/>
              </a:spcBef>
              <a:spcAft>
                <a:spcPts val="0"/>
              </a:spcAft>
              <a:buNone/>
            </a:pPr>
            <a:r>
              <a:rPr lang="en"/>
              <a:t>•	Cognitive Development: Children can count to 10 or more, recognize some letters and numbers, and understand the concept of time, including days of the week and seasons </a:t>
            </a:r>
            <a:endParaRPr/>
          </a:p>
          <a:p>
            <a:pPr indent="0" lvl="0" marL="0" rtl="0" algn="l">
              <a:spcBef>
                <a:spcPts val="0"/>
              </a:spcBef>
              <a:spcAft>
                <a:spcPts val="0"/>
              </a:spcAft>
              <a:buNone/>
            </a:pPr>
            <a:r>
              <a:rPr lang="en"/>
              <a:t>•	Language Development: They speak in full sentences, tell stories with a beginning, middle, and end, and understand more complex instructions </a:t>
            </a:r>
            <a:endParaRPr/>
          </a:p>
          <a:p>
            <a:pPr indent="0" lvl="0" marL="0" rtl="0" algn="l">
              <a:spcBef>
                <a:spcPts val="0"/>
              </a:spcBef>
              <a:spcAft>
                <a:spcPts val="0"/>
              </a:spcAft>
              <a:buNone/>
            </a:pPr>
            <a:r>
              <a:rPr lang="en"/>
              <a:t>•	Social and Emotional Development: Five-year-olds play cooperatively with others, understand rules and can follow them, and show empathy towards others </a:t>
            </a:r>
            <a:endParaRPr/>
          </a:p>
          <a:p>
            <a:pPr indent="0" lvl="0" marL="0" rtl="0" algn="l">
              <a:spcBef>
                <a:spcPts val="0"/>
              </a:spcBef>
              <a:spcAft>
                <a:spcPts val="0"/>
              </a:spcAft>
              <a:buNone/>
            </a:pPr>
            <a:r>
              <a:rPr lang="en"/>
              <a:t>•	Physical Development: They can hop on one foot for 10 seconds or longer, skip, and are learning to ride a bike </a:t>
            </a:r>
            <a:endParaRPr/>
          </a:p>
        </p:txBody>
      </p:sp>
      <p:sp>
        <p:nvSpPr>
          <p:cNvPr id="729" name="Google Shape;729;g3156b9fc36a_5_1673: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730" name="Google Shape;730;g3156b9fc36a_5_1673: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3156b9fc36a_5_1704: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g3156b9fc36a_5_1704: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3156b9fc36a_5_1741: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g3156b9fc36a_5_1741: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3156b9fc36a_5_1758: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g3156b9fc36a_5_1758: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156b9fc36a_5_1265: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g3156b9fc36a_5_1265: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3156b9fc36a_5_1771: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g3156b9fc36a_5_1771: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g3156b9fc36a_5_1801: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g3156b9fc36a_5_1801: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g3156b9fc36a_5_1847: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g3156b9fc36a_5_1847: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3156b9fc36a_5_1855: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g3156b9fc36a_5_1855: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g3156b9fc36a_5_1862: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g3156b9fc36a_5_1862: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g3156b9fc36a_5_1879: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g3156b9fc36a_5_1879: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g3156b9fc36a_5_1916: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g3156b9fc36a_5_1916: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g3156b9fc36a_5_193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994" name="Google Shape;994;g3156b9fc36a_5_193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1.7.2013</a:t>
            </a:r>
            <a:endParaRPr/>
          </a:p>
        </p:txBody>
      </p:sp>
      <p:sp>
        <p:nvSpPr>
          <p:cNvPr id="995" name="Google Shape;995;g3156b9fc36a_5_1930: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6" name="Google Shape;996;g3156b9fc36a_5_193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Incorporating songs and dances into STEM-based storytime for preschoolers enhances learning by engaging multiple senses—auditory, visual, kinesthetic, and tactile. This multisensory approach caters to various learning styles, thereby improving comprehension and retention of information.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Benefits of Integrating Music and Movement: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 Enhanced Engagement: Music and movement capture children's attention, fostering enthusiasm and active participation in learning activities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 Improved Memory Retention: Engaging multiple senses simultaneously strengthens neural connections, aiding in better information recall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 Development of Motor Skills: Dancing and movement activities promote the development of gross and fine motor skills, as well as coordination and balance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4. Sensory Integration: Combining auditory (music) and kinesthetic (dance) stimuli supports sensory integration, helping children process and respond to sensory information more effectively </a:t>
            </a:r>
            <a:endParaRPr/>
          </a:p>
          <a:p>
            <a:pPr indent="0" lvl="0" marL="0" rtl="0" algn="l">
              <a:spcBef>
                <a:spcPts val="0"/>
              </a:spcBef>
              <a:spcAft>
                <a:spcPts val="0"/>
              </a:spcAft>
              <a:buNone/>
            </a:pPr>
            <a:r>
              <a:rPr lang="en"/>
              <a:t>SENSORY LINE</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Application in STEM Learning: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Integrating music and dance into STEM subjects can make abstract concepts more concrete. For example, using songs with specific dances or hand movements can aid in understanding patterns, counting, or scientific processes, thereby enhancing comprehension and retention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By embedding songs and dances into STEM storytime, educators provide a dynamic and inclusive learning environment that supports cognitive, physical, and emotional development in preschoolers.</a:t>
            </a:r>
            <a:endParaRPr/>
          </a:p>
        </p:txBody>
      </p:sp>
      <p:sp>
        <p:nvSpPr>
          <p:cNvPr id="997" name="Google Shape;997;g3156b9fc36a_5_1930: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998" name="Google Shape;998;g3156b9fc36a_5_1930: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g3156b9fc36a_5_20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9" name="Google Shape;1019;g3156b9fc36a_5_20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 name="Shape 1022"/>
        <p:cNvGrpSpPr/>
        <p:nvPr/>
      </p:nvGrpSpPr>
      <p:grpSpPr>
        <a:xfrm>
          <a:off x="0" y="0"/>
          <a:ext cx="0" cy="0"/>
          <a:chOff x="0" y="0"/>
          <a:chExt cx="0" cy="0"/>
        </a:xfrm>
      </p:grpSpPr>
      <p:sp>
        <p:nvSpPr>
          <p:cNvPr id="1023" name="Google Shape;1023;g3156b9fc36a_5_20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4" name="Google Shape;1024;g3156b9fc36a_5_2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Show at end during raffle. Kacy will remind folks that to receive CE/CME, they will need to fill this out. </a:t>
            </a:r>
            <a:endParaRPr b="1" sz="17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156b9fc36a_5_1284: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3156b9fc36a_5_1284: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g3156b9fc36a_5_20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0" name="Google Shape;1030;g3156b9fc36a_5_2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156b9fc36a_5_1302: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g3156b9fc36a_5_1302: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156b9fc36a_5_1339: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g3156b9fc36a_5_1339: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156b9fc36a_5_1370:notes"/>
          <p:cNvSpPr/>
          <p:nvPr>
            <p:ph idx="2"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g3156b9fc36a_5_137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g3156b9fc36a_5_1370: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3156b9fc36a_5_138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31" name="Google Shape;431;g3156b9fc36a_5_138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1.7.2013</a:t>
            </a:r>
            <a:endParaRPr/>
          </a:p>
        </p:txBody>
      </p:sp>
      <p:sp>
        <p:nvSpPr>
          <p:cNvPr id="432" name="Google Shape;432;g3156b9fc36a_5_1387: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g3156b9fc36a_5_1387: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Incorporating songs and dances into STEM-based storytime for preschoolers enhances learning by engaging multiple senses—auditory, visual, kinesthetic, and tactile. This multisensory approach caters to various learning styles, thereby improving comprehension and retention of information.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Benefits of Integrating Music and Movement: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 Enhanced Engagement: Music and movement capture children's attention, fostering enthusiasm and active participation in learning activities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 Improved Memory Retention: Engaging multiple senses simultaneously strengthens neural connections, aiding in better information recall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3. Development of Motor Skills: Dancing and movement activities promote the development of gross and fine motor skills, as well as coordination and balance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4. Sensory Integration: Combining auditory (music) and kinesthetic (dance) stimuli supports sensory integration, helping children process and respond to sensory information more effectively </a:t>
            </a:r>
            <a:endParaRPr/>
          </a:p>
          <a:p>
            <a:pPr indent="0" lvl="0" marL="0" rtl="0" algn="l">
              <a:spcBef>
                <a:spcPts val="0"/>
              </a:spcBef>
              <a:spcAft>
                <a:spcPts val="0"/>
              </a:spcAft>
              <a:buNone/>
            </a:pPr>
            <a:r>
              <a:rPr lang="en"/>
              <a:t>SENSORY LINE</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Application in STEM Learning: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Integrating music and dance into STEM subjects can make abstract concepts more concrete. For example, using songs with specific dances or hand movements can aid in understanding patterns, counting, or scientific processes, thereby enhancing comprehension and retention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By embedding songs and dances into STEM storytime, educators provide a dynamic and inclusive learning environment that supports cognitive, physical, and emotional development in preschoolers.</a:t>
            </a:r>
            <a:endParaRPr/>
          </a:p>
        </p:txBody>
      </p:sp>
      <p:sp>
        <p:nvSpPr>
          <p:cNvPr id="434" name="Google Shape;434;g3156b9fc36a_5_1387: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35" name="Google Shape;435;g3156b9fc36a_5_1387: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3156b9fc36a_5_1414: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g3156b9fc36a_5_1414: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3156b9fc36a_5_1451: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g3156b9fc36a_5_1451: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19720" y="273844"/>
            <a:ext cx="7886700" cy="994200"/>
          </a:xfrm>
          <a:prstGeom prst="rect">
            <a:avLst/>
          </a:prstGeom>
          <a:noFill/>
          <a:ln>
            <a:noFill/>
          </a:ln>
        </p:spPr>
        <p:txBody>
          <a:bodyPr anchorCtr="0" anchor="ctr" bIns="34275" lIns="0" spcFirstLastPara="1" rIns="0" wrap="square" tIns="34275">
            <a:normAutofit/>
          </a:bodyPr>
          <a:lstStyle>
            <a:lvl1pPr lvl="0" algn="l">
              <a:lnSpc>
                <a:spcPct val="90000"/>
              </a:lnSpc>
              <a:spcBef>
                <a:spcPts val="0"/>
              </a:spcBef>
              <a:spcAft>
                <a:spcPts val="0"/>
              </a:spcAft>
              <a:buClr>
                <a:schemeClr val="dk1"/>
              </a:buClr>
              <a:buSzPts val="3000"/>
              <a:buFont typeface="Arial"/>
              <a:buNone/>
              <a:defRPr sz="3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 name="Google Shape;52;p13"/>
          <p:cNvSpPr txBox="1"/>
          <p:nvPr>
            <p:ph idx="1" type="body"/>
          </p:nvPr>
        </p:nvSpPr>
        <p:spPr>
          <a:xfrm>
            <a:off x="419720" y="1369219"/>
            <a:ext cx="7886700" cy="3263400"/>
          </a:xfrm>
          <a:prstGeom prst="rect">
            <a:avLst/>
          </a:prstGeom>
          <a:noFill/>
          <a:ln>
            <a:noFill/>
          </a:ln>
        </p:spPr>
        <p:txBody>
          <a:bodyPr anchorCtr="0" anchor="t" bIns="34275" lIns="0" spcFirstLastPara="1" rIns="0"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 name="Google Shape;53;p13"/>
          <p:cNvSpPr txBox="1"/>
          <p:nvPr/>
        </p:nvSpPr>
        <p:spPr>
          <a:xfrm>
            <a:off x="200939" y="4709583"/>
            <a:ext cx="2311800" cy="415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900"/>
              <a:buFont typeface="Arial"/>
              <a:buNone/>
            </a:pPr>
            <a:r>
              <a:t/>
            </a:r>
            <a:endParaRPr b="0" i="0" sz="900" u="none" cap="none" strike="noStrike">
              <a:solidFill>
                <a:srgbClr val="8C8D93"/>
              </a:solidFill>
              <a:latin typeface="Arial"/>
              <a:ea typeface="Arial"/>
              <a:cs typeface="Arial"/>
              <a:sym typeface="Arial"/>
            </a:endParaRPr>
          </a:p>
        </p:txBody>
      </p:sp>
      <p:cxnSp>
        <p:nvCxnSpPr>
          <p:cNvPr id="54" name="Google Shape;54;p13"/>
          <p:cNvCxnSpPr/>
          <p:nvPr/>
        </p:nvCxnSpPr>
        <p:spPr>
          <a:xfrm>
            <a:off x="419720" y="416591"/>
            <a:ext cx="8229600" cy="0"/>
          </a:xfrm>
          <a:prstGeom prst="straightConnector1">
            <a:avLst/>
          </a:prstGeom>
          <a:noFill/>
          <a:ln cap="flat" cmpd="sng" w="19050">
            <a:solidFill>
              <a:schemeClr val="accent1"/>
            </a:solidFill>
            <a:prstDash val="solid"/>
            <a:miter lim="800000"/>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sp>
        <p:nvSpPr>
          <p:cNvPr id="60" name="Google Shape;60;p15"/>
          <p:cNvSpPr txBox="1"/>
          <p:nvPr>
            <p:ph hasCustomPrompt="1" type="title"/>
          </p:nvPr>
        </p:nvSpPr>
        <p:spPr>
          <a:xfrm>
            <a:off x="374500" y="225900"/>
            <a:ext cx="8520600" cy="198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rgbClr val="23A595"/>
              </a:buClr>
              <a:buSzPts val="11000"/>
              <a:buNone/>
              <a:defRPr sz="11000">
                <a:solidFill>
                  <a:srgbClr val="23A595"/>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61" name="Google Shape;61;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15"/>
          <p:cNvSpPr txBox="1"/>
          <p:nvPr>
            <p:ph idx="1" type="body"/>
          </p:nvPr>
        </p:nvSpPr>
        <p:spPr>
          <a:xfrm>
            <a:off x="160975" y="1892825"/>
            <a:ext cx="7450800" cy="30780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 B 1">
  <p:cSld name="CAPTION_ONLY_1_1_1">
    <p:spTree>
      <p:nvGrpSpPr>
        <p:cNvPr id="63" name="Shape 63"/>
        <p:cNvGrpSpPr/>
        <p:nvPr/>
      </p:nvGrpSpPr>
      <p:grpSpPr>
        <a:xfrm>
          <a:off x="0" y="0"/>
          <a:ext cx="0" cy="0"/>
          <a:chOff x="0" y="0"/>
          <a:chExt cx="0" cy="0"/>
        </a:xfrm>
      </p:grpSpPr>
      <p:sp>
        <p:nvSpPr>
          <p:cNvPr id="64" name="Google Shape;64;p16"/>
          <p:cNvSpPr/>
          <p:nvPr/>
        </p:nvSpPr>
        <p:spPr>
          <a:xfrm>
            <a:off x="-12600" y="4233725"/>
            <a:ext cx="9169200" cy="909900"/>
          </a:xfrm>
          <a:prstGeom prst="rect">
            <a:avLst/>
          </a:prstGeom>
          <a:solidFill>
            <a:srgbClr val="FFC1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90F52"/>
              </a:solidFill>
              <a:latin typeface="Open Sans"/>
              <a:ea typeface="Open Sans"/>
              <a:cs typeface="Open Sans"/>
              <a:sym typeface="Open Sans"/>
            </a:endParaRPr>
          </a:p>
        </p:txBody>
      </p:sp>
      <p:sp>
        <p:nvSpPr>
          <p:cNvPr id="65" name="Google Shape;65;p16"/>
          <p:cNvSpPr txBox="1"/>
          <p:nvPr>
            <p:ph idx="1" type="body"/>
          </p:nvPr>
        </p:nvSpPr>
        <p:spPr>
          <a:xfrm>
            <a:off x="1572600" y="4389275"/>
            <a:ext cx="5998800" cy="598800"/>
          </a:xfrm>
          <a:prstGeom prst="rect">
            <a:avLst/>
          </a:prstGeom>
          <a:noFill/>
          <a:ln>
            <a:noFill/>
          </a:ln>
        </p:spPr>
        <p:txBody>
          <a:bodyPr anchorCtr="0" anchor="ctr" bIns="91425" lIns="91425" spcFirstLastPara="1" rIns="91425" wrap="square" tIns="91425">
            <a:normAutofit/>
          </a:bodyPr>
          <a:lstStyle>
            <a:lvl1pPr indent="-228600" lvl="0" marL="457200" algn="ctr">
              <a:lnSpc>
                <a:spcPct val="100000"/>
              </a:lnSpc>
              <a:spcBef>
                <a:spcPts val="0"/>
              </a:spcBef>
              <a:spcAft>
                <a:spcPts val="0"/>
              </a:spcAft>
              <a:buSzPts val="1800"/>
              <a:buFont typeface="Open Sans ExtraBold"/>
              <a:buNone/>
              <a:defRPr sz="1800">
                <a:latin typeface="Open Sans ExtraBold"/>
                <a:ea typeface="Open Sans ExtraBold"/>
                <a:cs typeface="Open Sans ExtraBold"/>
                <a:sym typeface="Open Sans ExtraBold"/>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66" name="Google Shape;66;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 1 1">
  <p:cSld name="SECTION_TITLE_AND_DESCRIPTION_2_1">
    <p:spTree>
      <p:nvGrpSpPr>
        <p:cNvPr id="67" name="Shape 67"/>
        <p:cNvGrpSpPr/>
        <p:nvPr/>
      </p:nvGrpSpPr>
      <p:grpSpPr>
        <a:xfrm>
          <a:off x="0" y="0"/>
          <a:ext cx="0" cy="0"/>
          <a:chOff x="0" y="0"/>
          <a:chExt cx="0" cy="0"/>
        </a:xfrm>
      </p:grpSpPr>
      <p:sp>
        <p:nvSpPr>
          <p:cNvPr id="68" name="Google Shape;68;p17"/>
          <p:cNvSpPr/>
          <p:nvPr/>
        </p:nvSpPr>
        <p:spPr>
          <a:xfrm>
            <a:off x="0" y="0"/>
            <a:ext cx="4572000" cy="5143500"/>
          </a:xfrm>
          <a:prstGeom prst="rect">
            <a:avLst/>
          </a:prstGeom>
          <a:solidFill>
            <a:srgbClr val="23A5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9" name="Google Shape;69;p17"/>
          <p:cNvCxnSpPr/>
          <p:nvPr/>
        </p:nvCxnSpPr>
        <p:spPr>
          <a:xfrm>
            <a:off x="457675" y="4495400"/>
            <a:ext cx="468300" cy="0"/>
          </a:xfrm>
          <a:prstGeom prst="straightConnector1">
            <a:avLst/>
          </a:prstGeom>
          <a:noFill/>
          <a:ln cap="flat" cmpd="sng" w="28575">
            <a:solidFill>
              <a:schemeClr val="lt1"/>
            </a:solidFill>
            <a:prstDash val="solid"/>
            <a:round/>
            <a:headEnd len="sm" w="sm" type="none"/>
            <a:tailEnd len="sm" w="sm" type="none"/>
          </a:ln>
        </p:spPr>
      </p:cxnSp>
      <p:sp>
        <p:nvSpPr>
          <p:cNvPr id="70" name="Google Shape;70;p17"/>
          <p:cNvSpPr txBox="1"/>
          <p:nvPr>
            <p:ph type="title"/>
          </p:nvPr>
        </p:nvSpPr>
        <p:spPr>
          <a:xfrm>
            <a:off x="367500" y="552650"/>
            <a:ext cx="3837000" cy="1909200"/>
          </a:xfrm>
          <a:prstGeom prst="rect">
            <a:avLst/>
          </a:prstGeom>
          <a:noFill/>
          <a:ln>
            <a:noFill/>
          </a:ln>
        </p:spPr>
        <p:txBody>
          <a:bodyPr anchorCtr="0" anchor="b" bIns="91425" lIns="91425" spcFirstLastPara="1" rIns="91425" wrap="square" tIns="91425">
            <a:spAutoFit/>
          </a:bodyPr>
          <a:lstStyle>
            <a:lvl1pPr lvl="0" algn="ctr">
              <a:lnSpc>
                <a:spcPct val="100000"/>
              </a:lnSpc>
              <a:spcBef>
                <a:spcPts val="0"/>
              </a:spcBef>
              <a:spcAft>
                <a:spcPts val="0"/>
              </a:spcAft>
              <a:buClr>
                <a:schemeClr val="lt1"/>
              </a:buClr>
              <a:buSzPts val="3800"/>
              <a:buNone/>
              <a:defRPr sz="3800">
                <a:solidFill>
                  <a:schemeClr val="lt1"/>
                </a:solidFill>
              </a:defRPr>
            </a:lvl1pPr>
            <a:lvl2pPr lvl="1" algn="ctr">
              <a:lnSpc>
                <a:spcPct val="100000"/>
              </a:lnSpc>
              <a:spcBef>
                <a:spcPts val="0"/>
              </a:spcBef>
              <a:spcAft>
                <a:spcPts val="0"/>
              </a:spcAft>
              <a:buClr>
                <a:schemeClr val="lt1"/>
              </a:buClr>
              <a:buSzPts val="3800"/>
              <a:buNone/>
              <a:defRPr sz="3800">
                <a:solidFill>
                  <a:schemeClr val="lt1"/>
                </a:solidFill>
              </a:defRPr>
            </a:lvl2pPr>
            <a:lvl3pPr lvl="2" algn="ctr">
              <a:lnSpc>
                <a:spcPct val="100000"/>
              </a:lnSpc>
              <a:spcBef>
                <a:spcPts val="0"/>
              </a:spcBef>
              <a:spcAft>
                <a:spcPts val="0"/>
              </a:spcAft>
              <a:buClr>
                <a:schemeClr val="lt1"/>
              </a:buClr>
              <a:buSzPts val="3800"/>
              <a:buNone/>
              <a:defRPr sz="3800">
                <a:solidFill>
                  <a:schemeClr val="lt1"/>
                </a:solidFill>
              </a:defRPr>
            </a:lvl3pPr>
            <a:lvl4pPr lvl="3" algn="ctr">
              <a:lnSpc>
                <a:spcPct val="100000"/>
              </a:lnSpc>
              <a:spcBef>
                <a:spcPts val="0"/>
              </a:spcBef>
              <a:spcAft>
                <a:spcPts val="0"/>
              </a:spcAft>
              <a:buClr>
                <a:schemeClr val="lt1"/>
              </a:buClr>
              <a:buSzPts val="3800"/>
              <a:buNone/>
              <a:defRPr sz="3800">
                <a:solidFill>
                  <a:schemeClr val="lt1"/>
                </a:solidFill>
              </a:defRPr>
            </a:lvl4pPr>
            <a:lvl5pPr lvl="4" algn="ctr">
              <a:lnSpc>
                <a:spcPct val="100000"/>
              </a:lnSpc>
              <a:spcBef>
                <a:spcPts val="0"/>
              </a:spcBef>
              <a:spcAft>
                <a:spcPts val="0"/>
              </a:spcAft>
              <a:buClr>
                <a:schemeClr val="lt1"/>
              </a:buClr>
              <a:buSzPts val="3800"/>
              <a:buNone/>
              <a:defRPr sz="3800">
                <a:solidFill>
                  <a:schemeClr val="lt1"/>
                </a:solidFill>
              </a:defRPr>
            </a:lvl5pPr>
            <a:lvl6pPr lvl="5" algn="ctr">
              <a:lnSpc>
                <a:spcPct val="100000"/>
              </a:lnSpc>
              <a:spcBef>
                <a:spcPts val="0"/>
              </a:spcBef>
              <a:spcAft>
                <a:spcPts val="0"/>
              </a:spcAft>
              <a:buClr>
                <a:schemeClr val="lt1"/>
              </a:buClr>
              <a:buSzPts val="3800"/>
              <a:buNone/>
              <a:defRPr sz="3800">
                <a:solidFill>
                  <a:schemeClr val="lt1"/>
                </a:solidFill>
              </a:defRPr>
            </a:lvl6pPr>
            <a:lvl7pPr lvl="6" algn="ctr">
              <a:lnSpc>
                <a:spcPct val="100000"/>
              </a:lnSpc>
              <a:spcBef>
                <a:spcPts val="0"/>
              </a:spcBef>
              <a:spcAft>
                <a:spcPts val="0"/>
              </a:spcAft>
              <a:buClr>
                <a:schemeClr val="lt1"/>
              </a:buClr>
              <a:buSzPts val="3800"/>
              <a:buNone/>
              <a:defRPr sz="3800">
                <a:solidFill>
                  <a:schemeClr val="lt1"/>
                </a:solidFill>
              </a:defRPr>
            </a:lvl7pPr>
            <a:lvl8pPr lvl="7" algn="ctr">
              <a:lnSpc>
                <a:spcPct val="100000"/>
              </a:lnSpc>
              <a:spcBef>
                <a:spcPts val="0"/>
              </a:spcBef>
              <a:spcAft>
                <a:spcPts val="0"/>
              </a:spcAft>
              <a:buClr>
                <a:schemeClr val="lt1"/>
              </a:buClr>
              <a:buSzPts val="3800"/>
              <a:buNone/>
              <a:defRPr sz="3800">
                <a:solidFill>
                  <a:schemeClr val="lt1"/>
                </a:solidFill>
              </a:defRPr>
            </a:lvl8pPr>
            <a:lvl9pPr lvl="8" algn="ctr">
              <a:lnSpc>
                <a:spcPct val="100000"/>
              </a:lnSpc>
              <a:spcBef>
                <a:spcPts val="0"/>
              </a:spcBef>
              <a:spcAft>
                <a:spcPts val="0"/>
              </a:spcAft>
              <a:buClr>
                <a:schemeClr val="lt1"/>
              </a:buClr>
              <a:buSzPts val="3800"/>
              <a:buNone/>
              <a:defRPr sz="3800">
                <a:solidFill>
                  <a:schemeClr val="lt1"/>
                </a:solidFill>
              </a:defRPr>
            </a:lvl9pPr>
          </a:lstStyle>
          <a:p/>
        </p:txBody>
      </p:sp>
      <p:sp>
        <p:nvSpPr>
          <p:cNvPr id="71" name="Google Shape;71;p17"/>
          <p:cNvSpPr txBox="1"/>
          <p:nvPr>
            <p:ph idx="1" type="body"/>
          </p:nvPr>
        </p:nvSpPr>
        <p:spPr>
          <a:xfrm>
            <a:off x="495415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55600" lvl="5" marL="2743200" algn="l">
              <a:lnSpc>
                <a:spcPct val="115000"/>
              </a:lnSpc>
              <a:spcBef>
                <a:spcPts val="0"/>
              </a:spcBef>
              <a:spcAft>
                <a:spcPts val="0"/>
              </a:spcAft>
              <a:buSzPts val="20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
        <p:nvSpPr>
          <p:cNvPr id="72" name="Google Shape;72;p17"/>
          <p:cNvSpPr/>
          <p:nvPr/>
        </p:nvSpPr>
        <p:spPr>
          <a:xfrm>
            <a:off x="4484400" y="0"/>
            <a:ext cx="87600" cy="5143500"/>
          </a:xfrm>
          <a:prstGeom prst="rect">
            <a:avLst/>
          </a:prstGeom>
          <a:solidFill>
            <a:srgbClr val="FFC1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
  <p:cSld name="SECTION_TITLE_AND_DESCRIPTION">
    <p:spTree>
      <p:nvGrpSpPr>
        <p:cNvPr id="73" name="Shape 73"/>
        <p:cNvGrpSpPr/>
        <p:nvPr/>
      </p:nvGrpSpPr>
      <p:grpSpPr>
        <a:xfrm>
          <a:off x="0" y="0"/>
          <a:ext cx="0" cy="0"/>
          <a:chOff x="0" y="0"/>
          <a:chExt cx="0" cy="0"/>
        </a:xfrm>
      </p:grpSpPr>
      <p:sp>
        <p:nvSpPr>
          <p:cNvPr id="74" name="Google Shape;74;p18"/>
          <p:cNvSpPr/>
          <p:nvPr/>
        </p:nvSpPr>
        <p:spPr>
          <a:xfrm>
            <a:off x="4572000" y="100"/>
            <a:ext cx="4572000" cy="5143500"/>
          </a:xfrm>
          <a:prstGeom prst="rect">
            <a:avLst/>
          </a:prstGeom>
          <a:solidFill>
            <a:srgbClr val="490F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5" name="Google Shape;75;p18"/>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76" name="Google Shape;76;p18"/>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23A595"/>
              </a:buClr>
              <a:buSzPts val="3800"/>
              <a:buNone/>
              <a:defRPr sz="3800">
                <a:solidFill>
                  <a:srgbClr val="23A595"/>
                </a:solidFill>
              </a:defRPr>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77" name="Google Shape;77;p18"/>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78" name="Google Shape;78;p18"/>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800">
                <a:solidFill>
                  <a:schemeClr val="lt1"/>
                </a:solidFill>
              </a:defRPr>
            </a:lvl1pPr>
            <a:lvl2pPr indent="-342900" lvl="1" marL="914400" algn="l">
              <a:lnSpc>
                <a:spcPct val="115000"/>
              </a:lnSpc>
              <a:spcBef>
                <a:spcPts val="0"/>
              </a:spcBef>
              <a:spcAft>
                <a:spcPts val="0"/>
              </a:spcAft>
              <a:buClr>
                <a:schemeClr val="lt1"/>
              </a:buClr>
              <a:buSzPts val="1800"/>
              <a:buChar char="○"/>
              <a:defRPr sz="1800">
                <a:solidFill>
                  <a:schemeClr val="lt1"/>
                </a:solidFill>
              </a:defRPr>
            </a:lvl2pPr>
            <a:lvl3pPr indent="-342900" lvl="2" marL="1371600" algn="l">
              <a:lnSpc>
                <a:spcPct val="115000"/>
              </a:lnSpc>
              <a:spcBef>
                <a:spcPts val="0"/>
              </a:spcBef>
              <a:spcAft>
                <a:spcPts val="0"/>
              </a:spcAft>
              <a:buClr>
                <a:schemeClr val="lt1"/>
              </a:buClr>
              <a:buSzPts val="1800"/>
              <a:buChar char="■"/>
              <a:defRPr sz="1800">
                <a:solidFill>
                  <a:schemeClr val="lt1"/>
                </a:solidFill>
              </a:defRPr>
            </a:lvl3pPr>
            <a:lvl4pPr indent="-342900" lvl="3" marL="1828800" algn="l">
              <a:lnSpc>
                <a:spcPct val="115000"/>
              </a:lnSpc>
              <a:spcBef>
                <a:spcPts val="0"/>
              </a:spcBef>
              <a:spcAft>
                <a:spcPts val="0"/>
              </a:spcAft>
              <a:buClr>
                <a:schemeClr val="lt1"/>
              </a:buClr>
              <a:buSzPts val="1800"/>
              <a:buChar char="●"/>
              <a:defRPr sz="1800">
                <a:solidFill>
                  <a:schemeClr val="lt1"/>
                </a:solidFill>
              </a:defRPr>
            </a:lvl4pPr>
            <a:lvl5pPr indent="-342900" lvl="4" marL="2286000" algn="l">
              <a:lnSpc>
                <a:spcPct val="115000"/>
              </a:lnSpc>
              <a:spcBef>
                <a:spcPts val="0"/>
              </a:spcBef>
              <a:spcAft>
                <a:spcPts val="0"/>
              </a:spcAft>
              <a:buClr>
                <a:schemeClr val="lt1"/>
              </a:buClr>
              <a:buSzPts val="1800"/>
              <a:buChar char="○"/>
              <a:defRPr sz="1800">
                <a:solidFill>
                  <a:schemeClr val="lt1"/>
                </a:solidFill>
              </a:defRPr>
            </a:lvl5pPr>
            <a:lvl6pPr indent="-355600" lvl="5" marL="2743200" algn="l">
              <a:lnSpc>
                <a:spcPct val="115000"/>
              </a:lnSpc>
              <a:spcBef>
                <a:spcPts val="0"/>
              </a:spcBef>
              <a:spcAft>
                <a:spcPts val="0"/>
              </a:spcAft>
              <a:buClr>
                <a:schemeClr val="lt1"/>
              </a:buClr>
              <a:buSzPts val="2000"/>
              <a:buChar char="■"/>
              <a:defRPr sz="1800">
                <a:solidFill>
                  <a:schemeClr val="lt1"/>
                </a:solidFill>
              </a:defRPr>
            </a:lvl6pPr>
            <a:lvl7pPr indent="-342900" lvl="6" marL="3200400" algn="l">
              <a:lnSpc>
                <a:spcPct val="115000"/>
              </a:lnSpc>
              <a:spcBef>
                <a:spcPts val="0"/>
              </a:spcBef>
              <a:spcAft>
                <a:spcPts val="0"/>
              </a:spcAft>
              <a:buClr>
                <a:schemeClr val="lt1"/>
              </a:buClr>
              <a:buSzPts val="1800"/>
              <a:buChar char="●"/>
              <a:defRPr sz="1800">
                <a:solidFill>
                  <a:schemeClr val="lt1"/>
                </a:solidFill>
              </a:defRPr>
            </a:lvl7pPr>
            <a:lvl8pPr indent="-342900" lvl="7" marL="3657600" algn="l">
              <a:lnSpc>
                <a:spcPct val="115000"/>
              </a:lnSpc>
              <a:spcBef>
                <a:spcPts val="0"/>
              </a:spcBef>
              <a:spcAft>
                <a:spcPts val="0"/>
              </a:spcAft>
              <a:buClr>
                <a:schemeClr val="lt1"/>
              </a:buClr>
              <a:buSzPts val="1800"/>
              <a:buChar char="○"/>
              <a:defRPr sz="1800">
                <a:solidFill>
                  <a:schemeClr val="lt1"/>
                </a:solidFill>
              </a:defRPr>
            </a:lvl8pPr>
            <a:lvl9pPr indent="-342900" lvl="8" marL="4114800" algn="l">
              <a:lnSpc>
                <a:spcPct val="115000"/>
              </a:lnSpc>
              <a:spcBef>
                <a:spcPts val="0"/>
              </a:spcBef>
              <a:spcAft>
                <a:spcPts val="0"/>
              </a:spcAft>
              <a:buClr>
                <a:schemeClr val="lt1"/>
              </a:buClr>
              <a:buSzPts val="1800"/>
              <a:buChar char="■"/>
              <a:defRPr sz="1800">
                <a:solidFill>
                  <a:schemeClr val="lt1"/>
                </a:solidFill>
              </a:defRPr>
            </a:lvl9pPr>
          </a:lstStyle>
          <a:p/>
        </p:txBody>
      </p:sp>
      <p:sp>
        <p:nvSpPr>
          <p:cNvPr id="79" name="Google Shape;79;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80" name="Google Shape;80;p18"/>
          <p:cNvSpPr/>
          <p:nvPr/>
        </p:nvSpPr>
        <p:spPr>
          <a:xfrm>
            <a:off x="4484325" y="0"/>
            <a:ext cx="87600" cy="5143500"/>
          </a:xfrm>
          <a:prstGeom prst="rect">
            <a:avLst/>
          </a:prstGeom>
          <a:solidFill>
            <a:srgbClr val="FFC1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490F52"/>
        </a:solidFill>
      </p:bgPr>
    </p:bg>
    <p:spTree>
      <p:nvGrpSpPr>
        <p:cNvPr id="81" name="Shape 81"/>
        <p:cNvGrpSpPr/>
        <p:nvPr/>
      </p:nvGrpSpPr>
      <p:grpSpPr>
        <a:xfrm>
          <a:off x="0" y="0"/>
          <a:ext cx="0" cy="0"/>
          <a:chOff x="0" y="0"/>
          <a:chExt cx="0" cy="0"/>
        </a:xfrm>
      </p:grpSpPr>
      <p:sp>
        <p:nvSpPr>
          <p:cNvPr id="82" name="Google Shape;82;p19"/>
          <p:cNvSpPr txBox="1"/>
          <p:nvPr>
            <p:ph type="title"/>
          </p:nvPr>
        </p:nvSpPr>
        <p:spPr>
          <a:xfrm>
            <a:off x="514800" y="1085775"/>
            <a:ext cx="8114400" cy="2445900"/>
          </a:xfrm>
          <a:prstGeom prst="rect">
            <a:avLst/>
          </a:prstGeom>
          <a:noFill/>
          <a:ln>
            <a:noFill/>
          </a:ln>
        </p:spPr>
        <p:txBody>
          <a:bodyPr anchorCtr="0" anchor="b" bIns="91425" lIns="91425" spcFirstLastPara="1" rIns="91425" wrap="square" tIns="91425">
            <a:spAutoFit/>
          </a:bodyPr>
          <a:lstStyle>
            <a:lvl1pPr lvl="0" algn="ctr">
              <a:lnSpc>
                <a:spcPct val="100000"/>
              </a:lnSpc>
              <a:spcBef>
                <a:spcPts val="0"/>
              </a:spcBef>
              <a:spcAft>
                <a:spcPts val="0"/>
              </a:spcAft>
              <a:buClr>
                <a:schemeClr val="lt1"/>
              </a:buClr>
              <a:buSzPts val="5500"/>
              <a:buNone/>
              <a:defRPr sz="55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83" name="Google Shape;83;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
        <p:nvSpPr>
          <p:cNvPr id="84" name="Google Shape;84;p19"/>
          <p:cNvSpPr/>
          <p:nvPr/>
        </p:nvSpPr>
        <p:spPr>
          <a:xfrm>
            <a:off x="490350" y="459300"/>
            <a:ext cx="8163300" cy="4224900"/>
          </a:xfrm>
          <a:prstGeom prst="roundRect">
            <a:avLst>
              <a:gd fmla="val 16667" name="adj"/>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 type="title">
  <p:cSld name="TITLE">
    <p:spTree>
      <p:nvGrpSpPr>
        <p:cNvPr id="85" name="Shape 85"/>
        <p:cNvGrpSpPr/>
        <p:nvPr/>
      </p:nvGrpSpPr>
      <p:grpSpPr>
        <a:xfrm>
          <a:off x="0" y="0"/>
          <a:ext cx="0" cy="0"/>
          <a:chOff x="0" y="0"/>
          <a:chExt cx="0" cy="0"/>
        </a:xfrm>
      </p:grpSpPr>
      <p:cxnSp>
        <p:nvCxnSpPr>
          <p:cNvPr id="86" name="Google Shape;86;p20"/>
          <p:cNvCxnSpPr/>
          <p:nvPr/>
        </p:nvCxnSpPr>
        <p:spPr>
          <a:xfrm>
            <a:off x="4278300" y="2751163"/>
            <a:ext cx="587400" cy="0"/>
          </a:xfrm>
          <a:prstGeom prst="straightConnector1">
            <a:avLst/>
          </a:prstGeom>
          <a:noFill/>
          <a:ln cap="flat" cmpd="sng" w="76200">
            <a:solidFill>
              <a:srgbClr val="FFC112"/>
            </a:solidFill>
            <a:prstDash val="solid"/>
            <a:round/>
            <a:headEnd len="sm" w="sm" type="none"/>
            <a:tailEnd len="sm" w="sm" type="none"/>
          </a:ln>
        </p:spPr>
      </p:cxnSp>
      <p:sp>
        <p:nvSpPr>
          <p:cNvPr id="87" name="Google Shape;87;p20"/>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490F52"/>
              </a:buClr>
              <a:buSzPts val="5400"/>
              <a:buFont typeface="Open Sans ExtraBold"/>
              <a:buNone/>
              <a:defRPr sz="5400">
                <a:solidFill>
                  <a:srgbClr val="490F52"/>
                </a:solidFill>
                <a:latin typeface="Open Sans ExtraBold"/>
                <a:ea typeface="Open Sans ExtraBold"/>
                <a:cs typeface="Open Sans ExtraBold"/>
                <a:sym typeface="Open Sans ExtraBold"/>
              </a:defRPr>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88" name="Google Shape;88;p20"/>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89" name="Google Shape;8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pic>
        <p:nvPicPr>
          <p:cNvPr id="90" name="Google Shape;90;p20"/>
          <p:cNvPicPr preferRelativeResize="0"/>
          <p:nvPr/>
        </p:nvPicPr>
        <p:blipFill rotWithShape="1">
          <a:blip r:embed="rId2">
            <a:alphaModFix/>
          </a:blip>
          <a:srcRect b="0" l="0" r="0" t="0"/>
          <a:stretch/>
        </p:blipFill>
        <p:spPr>
          <a:xfrm>
            <a:off x="113050" y="4511376"/>
            <a:ext cx="2177562" cy="5454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
  <p:cSld name="TITLE_1">
    <p:spTree>
      <p:nvGrpSpPr>
        <p:cNvPr id="91" name="Shape 91"/>
        <p:cNvGrpSpPr/>
        <p:nvPr/>
      </p:nvGrpSpPr>
      <p:grpSpPr>
        <a:xfrm>
          <a:off x="0" y="0"/>
          <a:ext cx="0" cy="0"/>
          <a:chOff x="0" y="0"/>
          <a:chExt cx="0" cy="0"/>
        </a:xfrm>
      </p:grpSpPr>
      <p:sp>
        <p:nvSpPr>
          <p:cNvPr id="92" name="Google Shape;92;p21"/>
          <p:cNvSpPr/>
          <p:nvPr/>
        </p:nvSpPr>
        <p:spPr>
          <a:xfrm>
            <a:off x="-25125" y="-25125"/>
            <a:ext cx="9169200" cy="3064800"/>
          </a:xfrm>
          <a:prstGeom prst="rect">
            <a:avLst/>
          </a:prstGeom>
          <a:solidFill>
            <a:srgbClr val="490F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cxnSp>
        <p:nvCxnSpPr>
          <p:cNvPr id="93" name="Google Shape;93;p21"/>
          <p:cNvCxnSpPr/>
          <p:nvPr/>
        </p:nvCxnSpPr>
        <p:spPr>
          <a:xfrm>
            <a:off x="4278300" y="2751163"/>
            <a:ext cx="587400" cy="0"/>
          </a:xfrm>
          <a:prstGeom prst="straightConnector1">
            <a:avLst/>
          </a:prstGeom>
          <a:noFill/>
          <a:ln cap="flat" cmpd="sng" w="76200">
            <a:solidFill>
              <a:srgbClr val="FFC112"/>
            </a:solidFill>
            <a:prstDash val="solid"/>
            <a:round/>
            <a:headEnd len="sm" w="sm" type="none"/>
            <a:tailEnd len="sm" w="sm" type="none"/>
          </a:ln>
        </p:spPr>
      </p:cxnSp>
      <p:sp>
        <p:nvSpPr>
          <p:cNvPr id="94" name="Google Shape;94;p21"/>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FFFFFF"/>
              </a:buClr>
              <a:buSzPts val="5400"/>
              <a:buFont typeface="Open Sans ExtraBold"/>
              <a:buNone/>
              <a:defRPr sz="5400">
                <a:solidFill>
                  <a:srgbClr val="FFFFFF"/>
                </a:solidFill>
                <a:latin typeface="Open Sans ExtraBold"/>
                <a:ea typeface="Open Sans ExtraBold"/>
                <a:cs typeface="Open Sans ExtraBold"/>
                <a:sym typeface="Open Sans ExtraBold"/>
              </a:defRPr>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95" name="Google Shape;95;p21"/>
          <p:cNvSpPr txBox="1"/>
          <p:nvPr>
            <p:ph idx="1" type="subTitle"/>
          </p:nvPr>
        </p:nvSpPr>
        <p:spPr>
          <a:xfrm>
            <a:off x="311700" y="35803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96" name="Google Shape;96;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pic>
        <p:nvPicPr>
          <p:cNvPr id="97" name="Google Shape;97;p21"/>
          <p:cNvPicPr preferRelativeResize="0"/>
          <p:nvPr/>
        </p:nvPicPr>
        <p:blipFill rotWithShape="1">
          <a:blip r:embed="rId2">
            <a:alphaModFix/>
          </a:blip>
          <a:srcRect b="0" l="0" r="0" t="0"/>
          <a:stretch/>
        </p:blipFill>
        <p:spPr>
          <a:xfrm>
            <a:off x="113050" y="4511376"/>
            <a:ext cx="2177562" cy="545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
  <p:cSld name="TITLE_1_1">
    <p:spTree>
      <p:nvGrpSpPr>
        <p:cNvPr id="98" name="Shape 98"/>
        <p:cNvGrpSpPr/>
        <p:nvPr/>
      </p:nvGrpSpPr>
      <p:grpSpPr>
        <a:xfrm>
          <a:off x="0" y="0"/>
          <a:ext cx="0" cy="0"/>
          <a:chOff x="0" y="0"/>
          <a:chExt cx="0" cy="0"/>
        </a:xfrm>
      </p:grpSpPr>
      <p:sp>
        <p:nvSpPr>
          <p:cNvPr id="99" name="Google Shape;99;p22"/>
          <p:cNvSpPr/>
          <p:nvPr/>
        </p:nvSpPr>
        <p:spPr>
          <a:xfrm>
            <a:off x="-25125" y="-25125"/>
            <a:ext cx="9169200" cy="3064800"/>
          </a:xfrm>
          <a:prstGeom prst="rect">
            <a:avLst/>
          </a:prstGeom>
          <a:solidFill>
            <a:srgbClr val="23A5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cxnSp>
        <p:nvCxnSpPr>
          <p:cNvPr id="100" name="Google Shape;100;p22"/>
          <p:cNvCxnSpPr/>
          <p:nvPr/>
        </p:nvCxnSpPr>
        <p:spPr>
          <a:xfrm>
            <a:off x="4278300" y="2751163"/>
            <a:ext cx="587400" cy="0"/>
          </a:xfrm>
          <a:prstGeom prst="straightConnector1">
            <a:avLst/>
          </a:prstGeom>
          <a:noFill/>
          <a:ln cap="flat" cmpd="sng" w="76200">
            <a:solidFill>
              <a:srgbClr val="490F52"/>
            </a:solidFill>
            <a:prstDash val="solid"/>
            <a:round/>
            <a:headEnd len="sm" w="sm" type="none"/>
            <a:tailEnd len="sm" w="sm" type="none"/>
          </a:ln>
        </p:spPr>
      </p:cxnSp>
      <p:sp>
        <p:nvSpPr>
          <p:cNvPr id="101" name="Google Shape;101;p22"/>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FFFFFF"/>
              </a:buClr>
              <a:buSzPts val="5400"/>
              <a:buFont typeface="Open Sans ExtraBold"/>
              <a:buNone/>
              <a:defRPr sz="5400">
                <a:solidFill>
                  <a:srgbClr val="FFFFFF"/>
                </a:solidFill>
                <a:latin typeface="Open Sans ExtraBold"/>
                <a:ea typeface="Open Sans ExtraBold"/>
                <a:cs typeface="Open Sans ExtraBold"/>
                <a:sym typeface="Open Sans ExtraBold"/>
              </a:defRPr>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02" name="Google Shape;102;p22"/>
          <p:cNvSpPr txBox="1"/>
          <p:nvPr>
            <p:ph idx="1" type="subTitle"/>
          </p:nvPr>
        </p:nvSpPr>
        <p:spPr>
          <a:xfrm>
            <a:off x="311700" y="35803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03" name="Google Shape;103;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pic>
        <p:nvPicPr>
          <p:cNvPr id="104" name="Google Shape;104;p22"/>
          <p:cNvPicPr preferRelativeResize="0"/>
          <p:nvPr/>
        </p:nvPicPr>
        <p:blipFill rotWithShape="1">
          <a:blip r:embed="rId2">
            <a:alphaModFix/>
          </a:blip>
          <a:srcRect b="0" l="0" r="0" t="0"/>
          <a:stretch/>
        </p:blipFill>
        <p:spPr>
          <a:xfrm>
            <a:off x="113050" y="4511376"/>
            <a:ext cx="2177562" cy="5454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 1">
  <p:cSld name="TITLE_1_1_1">
    <p:spTree>
      <p:nvGrpSpPr>
        <p:cNvPr id="105" name="Shape 105"/>
        <p:cNvGrpSpPr/>
        <p:nvPr/>
      </p:nvGrpSpPr>
      <p:grpSpPr>
        <a:xfrm>
          <a:off x="0" y="0"/>
          <a:ext cx="0" cy="0"/>
          <a:chOff x="0" y="0"/>
          <a:chExt cx="0" cy="0"/>
        </a:xfrm>
      </p:grpSpPr>
      <p:sp>
        <p:nvSpPr>
          <p:cNvPr id="106" name="Google Shape;106;p23"/>
          <p:cNvSpPr/>
          <p:nvPr/>
        </p:nvSpPr>
        <p:spPr>
          <a:xfrm>
            <a:off x="-25125" y="-25125"/>
            <a:ext cx="9169200" cy="3064800"/>
          </a:xfrm>
          <a:prstGeom prst="rect">
            <a:avLst/>
          </a:prstGeom>
          <a:solidFill>
            <a:srgbClr val="FFC1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cxnSp>
        <p:nvCxnSpPr>
          <p:cNvPr id="107" name="Google Shape;107;p23"/>
          <p:cNvCxnSpPr/>
          <p:nvPr/>
        </p:nvCxnSpPr>
        <p:spPr>
          <a:xfrm>
            <a:off x="4278300" y="2751163"/>
            <a:ext cx="587400" cy="0"/>
          </a:xfrm>
          <a:prstGeom prst="straightConnector1">
            <a:avLst/>
          </a:prstGeom>
          <a:noFill/>
          <a:ln cap="flat" cmpd="sng" w="76200">
            <a:solidFill>
              <a:srgbClr val="490F52"/>
            </a:solidFill>
            <a:prstDash val="solid"/>
            <a:round/>
            <a:headEnd len="sm" w="sm" type="none"/>
            <a:tailEnd len="sm" w="sm" type="none"/>
          </a:ln>
        </p:spPr>
      </p:cxnSp>
      <p:sp>
        <p:nvSpPr>
          <p:cNvPr id="108" name="Google Shape;108;p23"/>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000000"/>
              </a:buClr>
              <a:buSzPts val="5400"/>
              <a:buFont typeface="Open Sans ExtraBold"/>
              <a:buNone/>
              <a:defRPr sz="5400">
                <a:solidFill>
                  <a:srgbClr val="000000"/>
                </a:solidFill>
                <a:latin typeface="Open Sans ExtraBold"/>
                <a:ea typeface="Open Sans ExtraBold"/>
                <a:cs typeface="Open Sans ExtraBold"/>
                <a:sym typeface="Open Sans ExtraBold"/>
              </a:defRPr>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09" name="Google Shape;109;p23"/>
          <p:cNvSpPr txBox="1"/>
          <p:nvPr>
            <p:ph idx="1" type="subTitle"/>
          </p:nvPr>
        </p:nvSpPr>
        <p:spPr>
          <a:xfrm>
            <a:off x="311700" y="35803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10" name="Google Shape;110;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pic>
        <p:nvPicPr>
          <p:cNvPr id="111" name="Google Shape;111;p23"/>
          <p:cNvPicPr preferRelativeResize="0"/>
          <p:nvPr/>
        </p:nvPicPr>
        <p:blipFill rotWithShape="1">
          <a:blip r:embed="rId2">
            <a:alphaModFix/>
          </a:blip>
          <a:srcRect b="0" l="0" r="0" t="0"/>
          <a:stretch/>
        </p:blipFill>
        <p:spPr>
          <a:xfrm>
            <a:off x="113050" y="4511376"/>
            <a:ext cx="2177562" cy="5454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rgbClr val="23A595"/>
        </a:solidFill>
      </p:bgPr>
    </p:bg>
    <p:spTree>
      <p:nvGrpSpPr>
        <p:cNvPr id="112" name="Shape 112"/>
        <p:cNvGrpSpPr/>
        <p:nvPr/>
      </p:nvGrpSpPr>
      <p:grpSpPr>
        <a:xfrm>
          <a:off x="0" y="0"/>
          <a:ext cx="0" cy="0"/>
          <a:chOff x="0" y="0"/>
          <a:chExt cx="0" cy="0"/>
        </a:xfrm>
      </p:grpSpPr>
      <p:sp>
        <p:nvSpPr>
          <p:cNvPr id="113" name="Google Shape;113;p24"/>
          <p:cNvSpPr txBox="1"/>
          <p:nvPr>
            <p:ph type="title"/>
          </p:nvPr>
        </p:nvSpPr>
        <p:spPr>
          <a:xfrm>
            <a:off x="514800" y="985550"/>
            <a:ext cx="8114400" cy="2445900"/>
          </a:xfrm>
          <a:prstGeom prst="rect">
            <a:avLst/>
          </a:prstGeom>
          <a:noFill/>
          <a:ln>
            <a:noFill/>
          </a:ln>
        </p:spPr>
        <p:txBody>
          <a:bodyPr anchorCtr="0" anchor="b" bIns="91425" lIns="91425" spcFirstLastPara="1" rIns="91425" wrap="square" tIns="91425">
            <a:spAutoFit/>
          </a:bodyPr>
          <a:lstStyle>
            <a:lvl1pPr lvl="0" algn="ctr">
              <a:lnSpc>
                <a:spcPct val="100000"/>
              </a:lnSpc>
              <a:spcBef>
                <a:spcPts val="0"/>
              </a:spcBef>
              <a:spcAft>
                <a:spcPts val="0"/>
              </a:spcAft>
              <a:buClr>
                <a:schemeClr val="lt1"/>
              </a:buClr>
              <a:buSzPts val="5500"/>
              <a:buNone/>
              <a:defRPr sz="55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114" name="Google Shape;11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
        <p:nvSpPr>
          <p:cNvPr id="115" name="Google Shape;115;p24"/>
          <p:cNvSpPr/>
          <p:nvPr/>
        </p:nvSpPr>
        <p:spPr>
          <a:xfrm>
            <a:off x="490350" y="459300"/>
            <a:ext cx="8163300" cy="4224900"/>
          </a:xfrm>
          <a:prstGeom prst="roundRect">
            <a:avLst>
              <a:gd fmla="val 16667" name="adj"/>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_HEADER_1_1">
    <p:bg>
      <p:bgPr>
        <a:solidFill>
          <a:srgbClr val="FFC112"/>
        </a:solidFill>
      </p:bgPr>
    </p:bg>
    <p:spTree>
      <p:nvGrpSpPr>
        <p:cNvPr id="116" name="Shape 116"/>
        <p:cNvGrpSpPr/>
        <p:nvPr/>
      </p:nvGrpSpPr>
      <p:grpSpPr>
        <a:xfrm>
          <a:off x="0" y="0"/>
          <a:ext cx="0" cy="0"/>
          <a:chOff x="0" y="0"/>
          <a:chExt cx="0" cy="0"/>
        </a:xfrm>
      </p:grpSpPr>
      <p:sp>
        <p:nvSpPr>
          <p:cNvPr id="117" name="Google Shape;117;p25"/>
          <p:cNvSpPr txBox="1"/>
          <p:nvPr>
            <p:ph type="title"/>
          </p:nvPr>
        </p:nvSpPr>
        <p:spPr>
          <a:xfrm>
            <a:off x="514800" y="985525"/>
            <a:ext cx="8114400" cy="2445900"/>
          </a:xfrm>
          <a:prstGeom prst="rect">
            <a:avLst/>
          </a:prstGeom>
          <a:noFill/>
          <a:ln>
            <a:noFill/>
          </a:ln>
        </p:spPr>
        <p:txBody>
          <a:bodyPr anchorCtr="0" anchor="b" bIns="91425" lIns="91425" spcFirstLastPara="1" rIns="91425" wrap="square" tIns="91425">
            <a:spAutoFit/>
          </a:bodyPr>
          <a:lstStyle>
            <a:lvl1pPr lvl="0" algn="ctr">
              <a:lnSpc>
                <a:spcPct val="100000"/>
              </a:lnSpc>
              <a:spcBef>
                <a:spcPts val="0"/>
              </a:spcBef>
              <a:spcAft>
                <a:spcPts val="0"/>
              </a:spcAft>
              <a:buClr>
                <a:srgbClr val="000000"/>
              </a:buClr>
              <a:buSzPts val="5500"/>
              <a:buNone/>
              <a:defRPr sz="5500">
                <a:solidFill>
                  <a:srgbClr val="000000"/>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118" name="Google Shape;11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
        <p:nvSpPr>
          <p:cNvPr id="119" name="Google Shape;119;p25"/>
          <p:cNvSpPr/>
          <p:nvPr/>
        </p:nvSpPr>
        <p:spPr>
          <a:xfrm>
            <a:off x="490350" y="459300"/>
            <a:ext cx="8163300" cy="4224900"/>
          </a:xfrm>
          <a:prstGeom prst="roundRect">
            <a:avLst>
              <a:gd fmla="val 16667" name="adj"/>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A" type="tx">
  <p:cSld name="TITLE_AND_BODY">
    <p:spTree>
      <p:nvGrpSpPr>
        <p:cNvPr id="120" name="Shape 120"/>
        <p:cNvGrpSpPr/>
        <p:nvPr/>
      </p:nvGrpSpPr>
      <p:grpSpPr>
        <a:xfrm>
          <a:off x="0" y="0"/>
          <a:ext cx="0" cy="0"/>
          <a:chOff x="0" y="0"/>
          <a:chExt cx="0" cy="0"/>
        </a:xfrm>
      </p:grpSpPr>
      <p:sp>
        <p:nvSpPr>
          <p:cNvPr id="121" name="Google Shape;121;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22" name="Google Shape;122;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123" name="Google Shape;123;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
  <p:cSld name="TITLE_AND_BODY_1">
    <p:spTree>
      <p:nvGrpSpPr>
        <p:cNvPr id="124" name="Shape 124"/>
        <p:cNvGrpSpPr/>
        <p:nvPr/>
      </p:nvGrpSpPr>
      <p:grpSpPr>
        <a:xfrm>
          <a:off x="0" y="0"/>
          <a:ext cx="0" cy="0"/>
          <a:chOff x="0" y="0"/>
          <a:chExt cx="0" cy="0"/>
        </a:xfrm>
      </p:grpSpPr>
      <p:sp>
        <p:nvSpPr>
          <p:cNvPr id="125" name="Google Shape;125;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23A595"/>
              </a:buClr>
              <a:buSzPts val="3000"/>
              <a:buNone/>
              <a:defRPr>
                <a:solidFill>
                  <a:srgbClr val="23A595"/>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26" name="Google Shape;126;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127" name="Google Shape;127;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A">
  <p:cSld name="MAIN_POINT">
    <p:bg>
      <p:bgPr>
        <a:solidFill>
          <a:srgbClr val="490F52"/>
        </a:solidFill>
      </p:bgPr>
    </p:bg>
    <p:spTree>
      <p:nvGrpSpPr>
        <p:cNvPr id="128" name="Shape 128"/>
        <p:cNvGrpSpPr/>
        <p:nvPr/>
      </p:nvGrpSpPr>
      <p:grpSpPr>
        <a:xfrm>
          <a:off x="0" y="0"/>
          <a:ext cx="0" cy="0"/>
          <a:chOff x="0" y="0"/>
          <a:chExt cx="0" cy="0"/>
        </a:xfrm>
      </p:grpSpPr>
      <p:sp>
        <p:nvSpPr>
          <p:cNvPr id="129" name="Google Shape;129;p28"/>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2pPr>
            <a:lvl3pPr lvl="2" algn="l">
              <a:lnSpc>
                <a:spcPct val="100000"/>
              </a:lnSpc>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3pPr>
            <a:lvl4pPr lvl="3" algn="l">
              <a:lnSpc>
                <a:spcPct val="100000"/>
              </a:lnSpc>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4pPr>
            <a:lvl5pPr lvl="4" algn="l">
              <a:lnSpc>
                <a:spcPct val="100000"/>
              </a:lnSpc>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5pPr>
            <a:lvl6pPr lvl="5" algn="l">
              <a:lnSpc>
                <a:spcPct val="100000"/>
              </a:lnSpc>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6pPr>
            <a:lvl7pPr lvl="6" algn="l">
              <a:lnSpc>
                <a:spcPct val="100000"/>
              </a:lnSpc>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7pPr>
            <a:lvl8pPr lvl="7" algn="l">
              <a:lnSpc>
                <a:spcPct val="100000"/>
              </a:lnSpc>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8pPr>
            <a:lvl9pPr lvl="8" algn="l">
              <a:lnSpc>
                <a:spcPct val="100000"/>
              </a:lnSpc>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9pPr>
          </a:lstStyle>
          <a:p/>
        </p:txBody>
      </p:sp>
      <p:sp>
        <p:nvSpPr>
          <p:cNvPr id="130" name="Google Shape;130;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en"/>
              <a:t>‹#›</a:t>
            </a:fld>
            <a:endParaRPr/>
          </a:p>
        </p:txBody>
      </p:sp>
      <p:cxnSp>
        <p:nvCxnSpPr>
          <p:cNvPr id="131" name="Google Shape;131;p28"/>
          <p:cNvCxnSpPr/>
          <p:nvPr/>
        </p:nvCxnSpPr>
        <p:spPr>
          <a:xfrm>
            <a:off x="601275" y="3657600"/>
            <a:ext cx="6288000" cy="0"/>
          </a:xfrm>
          <a:prstGeom prst="straightConnector1">
            <a:avLst/>
          </a:prstGeom>
          <a:noFill/>
          <a:ln cap="flat" cmpd="sng" w="76200">
            <a:solidFill>
              <a:srgbClr val="FFFFFF"/>
            </a:solidFill>
            <a:prstDash val="solid"/>
            <a:round/>
            <a:headEnd len="sm" w="sm" type="none"/>
            <a:tailEnd len="sm" w="sm"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B">
  <p:cSld name="MAIN_POINT_1">
    <p:bg>
      <p:bgPr>
        <a:solidFill>
          <a:srgbClr val="23A595"/>
        </a:solidFill>
      </p:bgPr>
    </p:bg>
    <p:spTree>
      <p:nvGrpSpPr>
        <p:cNvPr id="132" name="Shape 132"/>
        <p:cNvGrpSpPr/>
        <p:nvPr/>
      </p:nvGrpSpPr>
      <p:grpSpPr>
        <a:xfrm>
          <a:off x="0" y="0"/>
          <a:ext cx="0" cy="0"/>
          <a:chOff x="0" y="0"/>
          <a:chExt cx="0" cy="0"/>
        </a:xfrm>
      </p:grpSpPr>
      <p:sp>
        <p:nvSpPr>
          <p:cNvPr id="133" name="Google Shape;133;p29"/>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2pPr>
            <a:lvl3pPr lvl="2" algn="l">
              <a:lnSpc>
                <a:spcPct val="100000"/>
              </a:lnSpc>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3pPr>
            <a:lvl4pPr lvl="3" algn="l">
              <a:lnSpc>
                <a:spcPct val="100000"/>
              </a:lnSpc>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4pPr>
            <a:lvl5pPr lvl="4" algn="l">
              <a:lnSpc>
                <a:spcPct val="100000"/>
              </a:lnSpc>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5pPr>
            <a:lvl6pPr lvl="5" algn="l">
              <a:lnSpc>
                <a:spcPct val="100000"/>
              </a:lnSpc>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6pPr>
            <a:lvl7pPr lvl="6" algn="l">
              <a:lnSpc>
                <a:spcPct val="100000"/>
              </a:lnSpc>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7pPr>
            <a:lvl8pPr lvl="7" algn="l">
              <a:lnSpc>
                <a:spcPct val="100000"/>
              </a:lnSpc>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8pPr>
            <a:lvl9pPr lvl="8" algn="l">
              <a:lnSpc>
                <a:spcPct val="100000"/>
              </a:lnSpc>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9pPr>
          </a:lstStyle>
          <a:p/>
        </p:txBody>
      </p:sp>
      <p:sp>
        <p:nvSpPr>
          <p:cNvPr id="134" name="Google Shape;134;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en"/>
              <a:t>‹#›</a:t>
            </a:fld>
            <a:endParaRPr/>
          </a:p>
        </p:txBody>
      </p:sp>
      <p:cxnSp>
        <p:nvCxnSpPr>
          <p:cNvPr id="135" name="Google Shape;135;p29"/>
          <p:cNvCxnSpPr/>
          <p:nvPr/>
        </p:nvCxnSpPr>
        <p:spPr>
          <a:xfrm>
            <a:off x="601275" y="3657600"/>
            <a:ext cx="6288000" cy="0"/>
          </a:xfrm>
          <a:prstGeom prst="straightConnector1">
            <a:avLst/>
          </a:prstGeom>
          <a:noFill/>
          <a:ln cap="flat" cmpd="sng" w="76200">
            <a:solidFill>
              <a:srgbClr val="FFFFFF"/>
            </a:solidFill>
            <a:prstDash val="solid"/>
            <a:round/>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B 1">
  <p:cSld name="MAIN_POINT_1_1">
    <p:bg>
      <p:bgPr>
        <a:solidFill>
          <a:srgbClr val="FFC112"/>
        </a:solidFill>
      </p:bgPr>
    </p:bg>
    <p:spTree>
      <p:nvGrpSpPr>
        <p:cNvPr id="136" name="Shape 136"/>
        <p:cNvGrpSpPr/>
        <p:nvPr/>
      </p:nvGrpSpPr>
      <p:grpSpPr>
        <a:xfrm>
          <a:off x="0" y="0"/>
          <a:ext cx="0" cy="0"/>
          <a:chOff x="0" y="0"/>
          <a:chExt cx="0" cy="0"/>
        </a:xfrm>
      </p:grpSpPr>
      <p:sp>
        <p:nvSpPr>
          <p:cNvPr id="137" name="Google Shape;137;p30"/>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rgbClr val="000000"/>
              </a:buClr>
              <a:buSzPts val="4800"/>
              <a:buNone/>
              <a:defRPr sz="4800">
                <a:solidFill>
                  <a:srgbClr val="000000"/>
                </a:solidFill>
              </a:defRPr>
            </a:lvl1pPr>
            <a:lvl2pPr lvl="1" algn="l">
              <a:lnSpc>
                <a:spcPct val="100000"/>
              </a:lnSpc>
              <a:spcBef>
                <a:spcPts val="0"/>
              </a:spcBef>
              <a:spcAft>
                <a:spcPts val="0"/>
              </a:spcAft>
              <a:buClr>
                <a:srgbClr val="000000"/>
              </a:buClr>
              <a:buSzPts val="4800"/>
              <a:buFont typeface="Open Sans ExtraBold"/>
              <a:buNone/>
              <a:defRPr sz="4800">
                <a:solidFill>
                  <a:srgbClr val="000000"/>
                </a:solidFill>
                <a:latin typeface="Open Sans ExtraBold"/>
                <a:ea typeface="Open Sans ExtraBold"/>
                <a:cs typeface="Open Sans ExtraBold"/>
                <a:sym typeface="Open Sans ExtraBold"/>
              </a:defRPr>
            </a:lvl2pPr>
            <a:lvl3pPr lvl="2" algn="l">
              <a:lnSpc>
                <a:spcPct val="100000"/>
              </a:lnSpc>
              <a:spcBef>
                <a:spcPts val="0"/>
              </a:spcBef>
              <a:spcAft>
                <a:spcPts val="0"/>
              </a:spcAft>
              <a:buClr>
                <a:srgbClr val="000000"/>
              </a:buClr>
              <a:buSzPts val="4800"/>
              <a:buFont typeface="Open Sans ExtraBold"/>
              <a:buNone/>
              <a:defRPr sz="4800">
                <a:solidFill>
                  <a:srgbClr val="000000"/>
                </a:solidFill>
                <a:latin typeface="Open Sans ExtraBold"/>
                <a:ea typeface="Open Sans ExtraBold"/>
                <a:cs typeface="Open Sans ExtraBold"/>
                <a:sym typeface="Open Sans ExtraBold"/>
              </a:defRPr>
            </a:lvl3pPr>
            <a:lvl4pPr lvl="3" algn="l">
              <a:lnSpc>
                <a:spcPct val="100000"/>
              </a:lnSpc>
              <a:spcBef>
                <a:spcPts val="0"/>
              </a:spcBef>
              <a:spcAft>
                <a:spcPts val="0"/>
              </a:spcAft>
              <a:buClr>
                <a:srgbClr val="000000"/>
              </a:buClr>
              <a:buSzPts val="4800"/>
              <a:buFont typeface="Open Sans ExtraBold"/>
              <a:buNone/>
              <a:defRPr sz="4800">
                <a:solidFill>
                  <a:srgbClr val="000000"/>
                </a:solidFill>
                <a:latin typeface="Open Sans ExtraBold"/>
                <a:ea typeface="Open Sans ExtraBold"/>
                <a:cs typeface="Open Sans ExtraBold"/>
                <a:sym typeface="Open Sans ExtraBold"/>
              </a:defRPr>
            </a:lvl4pPr>
            <a:lvl5pPr lvl="4" algn="l">
              <a:lnSpc>
                <a:spcPct val="100000"/>
              </a:lnSpc>
              <a:spcBef>
                <a:spcPts val="0"/>
              </a:spcBef>
              <a:spcAft>
                <a:spcPts val="0"/>
              </a:spcAft>
              <a:buClr>
                <a:srgbClr val="000000"/>
              </a:buClr>
              <a:buSzPts val="4800"/>
              <a:buFont typeface="Open Sans ExtraBold"/>
              <a:buNone/>
              <a:defRPr sz="4800">
                <a:solidFill>
                  <a:srgbClr val="000000"/>
                </a:solidFill>
                <a:latin typeface="Open Sans ExtraBold"/>
                <a:ea typeface="Open Sans ExtraBold"/>
                <a:cs typeface="Open Sans ExtraBold"/>
                <a:sym typeface="Open Sans ExtraBold"/>
              </a:defRPr>
            </a:lvl5pPr>
            <a:lvl6pPr lvl="5" algn="l">
              <a:lnSpc>
                <a:spcPct val="100000"/>
              </a:lnSpc>
              <a:spcBef>
                <a:spcPts val="0"/>
              </a:spcBef>
              <a:spcAft>
                <a:spcPts val="0"/>
              </a:spcAft>
              <a:buClr>
                <a:srgbClr val="000000"/>
              </a:buClr>
              <a:buSzPts val="4800"/>
              <a:buFont typeface="Open Sans ExtraBold"/>
              <a:buNone/>
              <a:defRPr sz="4800">
                <a:solidFill>
                  <a:srgbClr val="000000"/>
                </a:solidFill>
                <a:latin typeface="Open Sans ExtraBold"/>
                <a:ea typeface="Open Sans ExtraBold"/>
                <a:cs typeface="Open Sans ExtraBold"/>
                <a:sym typeface="Open Sans ExtraBold"/>
              </a:defRPr>
            </a:lvl6pPr>
            <a:lvl7pPr lvl="6" algn="l">
              <a:lnSpc>
                <a:spcPct val="100000"/>
              </a:lnSpc>
              <a:spcBef>
                <a:spcPts val="0"/>
              </a:spcBef>
              <a:spcAft>
                <a:spcPts val="0"/>
              </a:spcAft>
              <a:buClr>
                <a:srgbClr val="000000"/>
              </a:buClr>
              <a:buSzPts val="4800"/>
              <a:buFont typeface="Open Sans ExtraBold"/>
              <a:buNone/>
              <a:defRPr sz="4800">
                <a:solidFill>
                  <a:srgbClr val="000000"/>
                </a:solidFill>
                <a:latin typeface="Open Sans ExtraBold"/>
                <a:ea typeface="Open Sans ExtraBold"/>
                <a:cs typeface="Open Sans ExtraBold"/>
                <a:sym typeface="Open Sans ExtraBold"/>
              </a:defRPr>
            </a:lvl7pPr>
            <a:lvl8pPr lvl="7" algn="l">
              <a:lnSpc>
                <a:spcPct val="100000"/>
              </a:lnSpc>
              <a:spcBef>
                <a:spcPts val="0"/>
              </a:spcBef>
              <a:spcAft>
                <a:spcPts val="0"/>
              </a:spcAft>
              <a:buClr>
                <a:srgbClr val="000000"/>
              </a:buClr>
              <a:buSzPts val="4800"/>
              <a:buFont typeface="Open Sans ExtraBold"/>
              <a:buNone/>
              <a:defRPr sz="4800">
                <a:solidFill>
                  <a:srgbClr val="000000"/>
                </a:solidFill>
                <a:latin typeface="Open Sans ExtraBold"/>
                <a:ea typeface="Open Sans ExtraBold"/>
                <a:cs typeface="Open Sans ExtraBold"/>
                <a:sym typeface="Open Sans ExtraBold"/>
              </a:defRPr>
            </a:lvl8pPr>
            <a:lvl9pPr lvl="8" algn="l">
              <a:lnSpc>
                <a:spcPct val="100000"/>
              </a:lnSpc>
              <a:spcBef>
                <a:spcPts val="0"/>
              </a:spcBef>
              <a:spcAft>
                <a:spcPts val="0"/>
              </a:spcAft>
              <a:buClr>
                <a:srgbClr val="000000"/>
              </a:buClr>
              <a:buSzPts val="4800"/>
              <a:buFont typeface="Open Sans ExtraBold"/>
              <a:buNone/>
              <a:defRPr sz="4800">
                <a:solidFill>
                  <a:srgbClr val="000000"/>
                </a:solidFill>
                <a:latin typeface="Open Sans ExtraBold"/>
                <a:ea typeface="Open Sans ExtraBold"/>
                <a:cs typeface="Open Sans ExtraBold"/>
                <a:sym typeface="Open Sans ExtraBold"/>
              </a:defRPr>
            </a:lvl9pPr>
          </a:lstStyle>
          <a:p/>
        </p:txBody>
      </p:sp>
      <p:sp>
        <p:nvSpPr>
          <p:cNvPr id="138" name="Google Shape;138;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en"/>
              <a:t>‹#›</a:t>
            </a:fld>
            <a:endParaRPr/>
          </a:p>
        </p:txBody>
      </p:sp>
      <p:cxnSp>
        <p:nvCxnSpPr>
          <p:cNvPr id="139" name="Google Shape;139;p30"/>
          <p:cNvCxnSpPr/>
          <p:nvPr/>
        </p:nvCxnSpPr>
        <p:spPr>
          <a:xfrm>
            <a:off x="601275" y="3657600"/>
            <a:ext cx="6288000" cy="0"/>
          </a:xfrm>
          <a:prstGeom prst="straightConnector1">
            <a:avLst/>
          </a:prstGeom>
          <a:noFill/>
          <a:ln cap="flat" cmpd="sng" w="76200">
            <a:solidFill>
              <a:srgbClr val="000000"/>
            </a:solidFill>
            <a:prstDash val="solid"/>
            <a:round/>
            <a:headEnd len="sm" w="sm" type="none"/>
            <a:tailEnd len="sm" w="sm"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B">
  <p:cSld name="SECTION_TITLE_AND_DESCRIPTION_1">
    <p:spTree>
      <p:nvGrpSpPr>
        <p:cNvPr id="140" name="Shape 140"/>
        <p:cNvGrpSpPr/>
        <p:nvPr/>
      </p:nvGrpSpPr>
      <p:grpSpPr>
        <a:xfrm>
          <a:off x="0" y="0"/>
          <a:ext cx="0" cy="0"/>
          <a:chOff x="0" y="0"/>
          <a:chExt cx="0" cy="0"/>
        </a:xfrm>
      </p:grpSpPr>
      <p:sp>
        <p:nvSpPr>
          <p:cNvPr id="141" name="Google Shape;141;p31"/>
          <p:cNvSpPr/>
          <p:nvPr/>
        </p:nvSpPr>
        <p:spPr>
          <a:xfrm>
            <a:off x="4572000" y="0"/>
            <a:ext cx="4572000" cy="5143500"/>
          </a:xfrm>
          <a:prstGeom prst="rect">
            <a:avLst/>
          </a:prstGeom>
          <a:solidFill>
            <a:srgbClr val="23A5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42" name="Google Shape;142;p31"/>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143" name="Google Shape;143;p31"/>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144" name="Google Shape;144;p31"/>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45" name="Google Shape;145;p31"/>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55600" lvl="5" marL="2743200" algn="l">
              <a:lnSpc>
                <a:spcPct val="115000"/>
              </a:lnSpc>
              <a:spcBef>
                <a:spcPts val="0"/>
              </a:spcBef>
              <a:spcAft>
                <a:spcPts val="0"/>
              </a:spcAft>
              <a:buSzPts val="20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
        <p:nvSpPr>
          <p:cNvPr id="146" name="Google Shape;146;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en"/>
              <a:t>‹#›</a:t>
            </a:fld>
            <a:endParaRPr/>
          </a:p>
        </p:txBody>
      </p:sp>
      <p:sp>
        <p:nvSpPr>
          <p:cNvPr id="147" name="Google Shape;147;p31"/>
          <p:cNvSpPr/>
          <p:nvPr/>
        </p:nvSpPr>
        <p:spPr>
          <a:xfrm>
            <a:off x="4484325" y="0"/>
            <a:ext cx="87600" cy="5143500"/>
          </a:xfrm>
          <a:prstGeom prst="rect">
            <a:avLst/>
          </a:prstGeom>
          <a:solidFill>
            <a:srgbClr val="FFC1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C">
  <p:cSld name="SECTION_TITLE_AND_DESCRIPTION_1_1">
    <p:spTree>
      <p:nvGrpSpPr>
        <p:cNvPr id="148" name="Shape 148"/>
        <p:cNvGrpSpPr/>
        <p:nvPr/>
      </p:nvGrpSpPr>
      <p:grpSpPr>
        <a:xfrm>
          <a:off x="0" y="0"/>
          <a:ext cx="0" cy="0"/>
          <a:chOff x="0" y="0"/>
          <a:chExt cx="0" cy="0"/>
        </a:xfrm>
      </p:grpSpPr>
      <p:sp>
        <p:nvSpPr>
          <p:cNvPr id="149" name="Google Shape;149;p32"/>
          <p:cNvSpPr/>
          <p:nvPr/>
        </p:nvSpPr>
        <p:spPr>
          <a:xfrm>
            <a:off x="4572000" y="0"/>
            <a:ext cx="4572000" cy="5143500"/>
          </a:xfrm>
          <a:prstGeom prst="rect">
            <a:avLst/>
          </a:prstGeom>
          <a:solidFill>
            <a:srgbClr val="FFC1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0" name="Google Shape;150;p32"/>
          <p:cNvCxnSpPr/>
          <p:nvPr/>
        </p:nvCxnSpPr>
        <p:spPr>
          <a:xfrm>
            <a:off x="5029675" y="4495500"/>
            <a:ext cx="468300" cy="0"/>
          </a:xfrm>
          <a:prstGeom prst="straightConnector1">
            <a:avLst/>
          </a:prstGeom>
          <a:noFill/>
          <a:ln cap="flat" cmpd="sng" w="76200">
            <a:solidFill>
              <a:schemeClr val="lt1"/>
            </a:solidFill>
            <a:prstDash val="solid"/>
            <a:round/>
            <a:headEnd len="sm" w="sm" type="none"/>
            <a:tailEnd len="sm" w="sm" type="none"/>
          </a:ln>
        </p:spPr>
      </p:cxnSp>
      <p:sp>
        <p:nvSpPr>
          <p:cNvPr id="151" name="Google Shape;151;p32"/>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152" name="Google Shape;152;p32"/>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53" name="Google Shape;153;p32"/>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55600" lvl="5" marL="2743200" algn="l">
              <a:lnSpc>
                <a:spcPct val="115000"/>
              </a:lnSpc>
              <a:spcBef>
                <a:spcPts val="0"/>
              </a:spcBef>
              <a:spcAft>
                <a:spcPts val="0"/>
              </a:spcAft>
              <a:buSzPts val="20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
        <p:nvSpPr>
          <p:cNvPr id="154" name="Google Shape;154;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Open Sans ExtraBold"/>
                <a:ea typeface="Open Sans ExtraBold"/>
                <a:cs typeface="Open Sans ExtraBold"/>
                <a:sym typeface="Open Sans ExtraBold"/>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Open Sans ExtraBold"/>
                <a:ea typeface="Open Sans ExtraBold"/>
                <a:cs typeface="Open Sans ExtraBold"/>
                <a:sym typeface="Open Sans ExtraBold"/>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Open Sans ExtraBold"/>
                <a:ea typeface="Open Sans ExtraBold"/>
                <a:cs typeface="Open Sans ExtraBold"/>
                <a:sym typeface="Open Sans ExtraBold"/>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Open Sans ExtraBold"/>
                <a:ea typeface="Open Sans ExtraBold"/>
                <a:cs typeface="Open Sans ExtraBold"/>
                <a:sym typeface="Open Sans ExtraBold"/>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Open Sans ExtraBold"/>
                <a:ea typeface="Open Sans ExtraBold"/>
                <a:cs typeface="Open Sans ExtraBold"/>
                <a:sym typeface="Open Sans ExtraBold"/>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Open Sans ExtraBold"/>
                <a:ea typeface="Open Sans ExtraBold"/>
                <a:cs typeface="Open Sans ExtraBold"/>
                <a:sym typeface="Open Sans ExtraBold"/>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Open Sans ExtraBold"/>
                <a:ea typeface="Open Sans ExtraBold"/>
                <a:cs typeface="Open Sans ExtraBold"/>
                <a:sym typeface="Open Sans ExtraBold"/>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Open Sans ExtraBold"/>
                <a:ea typeface="Open Sans ExtraBold"/>
                <a:cs typeface="Open Sans ExtraBold"/>
                <a:sym typeface="Open Sans ExtraBold"/>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en"/>
              <a:t>‹#›</a:t>
            </a:fld>
            <a:endParaRPr/>
          </a:p>
        </p:txBody>
      </p:sp>
      <p:sp>
        <p:nvSpPr>
          <p:cNvPr id="155" name="Google Shape;155;p32"/>
          <p:cNvSpPr/>
          <p:nvPr/>
        </p:nvSpPr>
        <p:spPr>
          <a:xfrm>
            <a:off x="4484325" y="0"/>
            <a:ext cx="87600" cy="5143500"/>
          </a:xfrm>
          <a:prstGeom prst="rect">
            <a:avLst/>
          </a:prstGeom>
          <a:solidFill>
            <a:srgbClr val="490F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 1">
  <p:cSld name="SECTION_TITLE_AND_DESCRIPTION_2">
    <p:spTree>
      <p:nvGrpSpPr>
        <p:cNvPr id="156" name="Shape 156"/>
        <p:cNvGrpSpPr/>
        <p:nvPr/>
      </p:nvGrpSpPr>
      <p:grpSpPr>
        <a:xfrm>
          <a:off x="0" y="0"/>
          <a:ext cx="0" cy="0"/>
          <a:chOff x="0" y="0"/>
          <a:chExt cx="0" cy="0"/>
        </a:xfrm>
      </p:grpSpPr>
      <p:sp>
        <p:nvSpPr>
          <p:cNvPr id="157" name="Google Shape;157;p33"/>
          <p:cNvSpPr/>
          <p:nvPr/>
        </p:nvSpPr>
        <p:spPr>
          <a:xfrm>
            <a:off x="0" y="0"/>
            <a:ext cx="4572000" cy="5143500"/>
          </a:xfrm>
          <a:prstGeom prst="rect">
            <a:avLst/>
          </a:prstGeom>
          <a:solidFill>
            <a:srgbClr val="490F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8" name="Google Shape;158;p33"/>
          <p:cNvCxnSpPr/>
          <p:nvPr/>
        </p:nvCxnSpPr>
        <p:spPr>
          <a:xfrm>
            <a:off x="457675" y="4495400"/>
            <a:ext cx="468300" cy="0"/>
          </a:xfrm>
          <a:prstGeom prst="straightConnector1">
            <a:avLst/>
          </a:prstGeom>
          <a:noFill/>
          <a:ln cap="flat" cmpd="sng" w="28575">
            <a:solidFill>
              <a:schemeClr val="lt1"/>
            </a:solidFill>
            <a:prstDash val="solid"/>
            <a:round/>
            <a:headEnd len="sm" w="sm" type="none"/>
            <a:tailEnd len="sm" w="sm" type="none"/>
          </a:ln>
        </p:spPr>
      </p:cxnSp>
      <p:sp>
        <p:nvSpPr>
          <p:cNvPr id="159" name="Google Shape;159;p33"/>
          <p:cNvSpPr txBox="1"/>
          <p:nvPr>
            <p:ph type="title"/>
          </p:nvPr>
        </p:nvSpPr>
        <p:spPr>
          <a:xfrm>
            <a:off x="367500" y="552650"/>
            <a:ext cx="3837000" cy="1909200"/>
          </a:xfrm>
          <a:prstGeom prst="rect">
            <a:avLst/>
          </a:prstGeom>
          <a:noFill/>
          <a:ln>
            <a:noFill/>
          </a:ln>
        </p:spPr>
        <p:txBody>
          <a:bodyPr anchorCtr="0" anchor="b" bIns="91425" lIns="91425" spcFirstLastPara="1" rIns="91425" wrap="square" tIns="91425">
            <a:spAutoFit/>
          </a:bodyPr>
          <a:lstStyle>
            <a:lvl1pPr lvl="0" algn="ctr">
              <a:lnSpc>
                <a:spcPct val="100000"/>
              </a:lnSpc>
              <a:spcBef>
                <a:spcPts val="0"/>
              </a:spcBef>
              <a:spcAft>
                <a:spcPts val="0"/>
              </a:spcAft>
              <a:buClr>
                <a:schemeClr val="lt1"/>
              </a:buClr>
              <a:buSzPts val="3800"/>
              <a:buNone/>
              <a:defRPr sz="3800">
                <a:solidFill>
                  <a:schemeClr val="lt1"/>
                </a:solidFill>
              </a:defRPr>
            </a:lvl1pPr>
            <a:lvl2pPr lvl="1" algn="ctr">
              <a:lnSpc>
                <a:spcPct val="100000"/>
              </a:lnSpc>
              <a:spcBef>
                <a:spcPts val="0"/>
              </a:spcBef>
              <a:spcAft>
                <a:spcPts val="0"/>
              </a:spcAft>
              <a:buClr>
                <a:schemeClr val="lt1"/>
              </a:buClr>
              <a:buSzPts val="3800"/>
              <a:buNone/>
              <a:defRPr sz="3800">
                <a:solidFill>
                  <a:schemeClr val="lt1"/>
                </a:solidFill>
              </a:defRPr>
            </a:lvl2pPr>
            <a:lvl3pPr lvl="2" algn="ctr">
              <a:lnSpc>
                <a:spcPct val="100000"/>
              </a:lnSpc>
              <a:spcBef>
                <a:spcPts val="0"/>
              </a:spcBef>
              <a:spcAft>
                <a:spcPts val="0"/>
              </a:spcAft>
              <a:buClr>
                <a:schemeClr val="lt1"/>
              </a:buClr>
              <a:buSzPts val="3800"/>
              <a:buNone/>
              <a:defRPr sz="3800">
                <a:solidFill>
                  <a:schemeClr val="lt1"/>
                </a:solidFill>
              </a:defRPr>
            </a:lvl3pPr>
            <a:lvl4pPr lvl="3" algn="ctr">
              <a:lnSpc>
                <a:spcPct val="100000"/>
              </a:lnSpc>
              <a:spcBef>
                <a:spcPts val="0"/>
              </a:spcBef>
              <a:spcAft>
                <a:spcPts val="0"/>
              </a:spcAft>
              <a:buClr>
                <a:schemeClr val="lt1"/>
              </a:buClr>
              <a:buSzPts val="3800"/>
              <a:buNone/>
              <a:defRPr sz="3800">
                <a:solidFill>
                  <a:schemeClr val="lt1"/>
                </a:solidFill>
              </a:defRPr>
            </a:lvl4pPr>
            <a:lvl5pPr lvl="4" algn="ctr">
              <a:lnSpc>
                <a:spcPct val="100000"/>
              </a:lnSpc>
              <a:spcBef>
                <a:spcPts val="0"/>
              </a:spcBef>
              <a:spcAft>
                <a:spcPts val="0"/>
              </a:spcAft>
              <a:buClr>
                <a:schemeClr val="lt1"/>
              </a:buClr>
              <a:buSzPts val="3800"/>
              <a:buNone/>
              <a:defRPr sz="3800">
                <a:solidFill>
                  <a:schemeClr val="lt1"/>
                </a:solidFill>
              </a:defRPr>
            </a:lvl5pPr>
            <a:lvl6pPr lvl="5" algn="ctr">
              <a:lnSpc>
                <a:spcPct val="100000"/>
              </a:lnSpc>
              <a:spcBef>
                <a:spcPts val="0"/>
              </a:spcBef>
              <a:spcAft>
                <a:spcPts val="0"/>
              </a:spcAft>
              <a:buClr>
                <a:schemeClr val="lt1"/>
              </a:buClr>
              <a:buSzPts val="3800"/>
              <a:buNone/>
              <a:defRPr sz="3800">
                <a:solidFill>
                  <a:schemeClr val="lt1"/>
                </a:solidFill>
              </a:defRPr>
            </a:lvl6pPr>
            <a:lvl7pPr lvl="6" algn="ctr">
              <a:lnSpc>
                <a:spcPct val="100000"/>
              </a:lnSpc>
              <a:spcBef>
                <a:spcPts val="0"/>
              </a:spcBef>
              <a:spcAft>
                <a:spcPts val="0"/>
              </a:spcAft>
              <a:buClr>
                <a:schemeClr val="lt1"/>
              </a:buClr>
              <a:buSzPts val="3800"/>
              <a:buNone/>
              <a:defRPr sz="3800">
                <a:solidFill>
                  <a:schemeClr val="lt1"/>
                </a:solidFill>
              </a:defRPr>
            </a:lvl7pPr>
            <a:lvl8pPr lvl="7" algn="ctr">
              <a:lnSpc>
                <a:spcPct val="100000"/>
              </a:lnSpc>
              <a:spcBef>
                <a:spcPts val="0"/>
              </a:spcBef>
              <a:spcAft>
                <a:spcPts val="0"/>
              </a:spcAft>
              <a:buClr>
                <a:schemeClr val="lt1"/>
              </a:buClr>
              <a:buSzPts val="3800"/>
              <a:buNone/>
              <a:defRPr sz="3800">
                <a:solidFill>
                  <a:schemeClr val="lt1"/>
                </a:solidFill>
              </a:defRPr>
            </a:lvl8pPr>
            <a:lvl9pPr lvl="8" algn="ctr">
              <a:lnSpc>
                <a:spcPct val="100000"/>
              </a:lnSpc>
              <a:spcBef>
                <a:spcPts val="0"/>
              </a:spcBef>
              <a:spcAft>
                <a:spcPts val="0"/>
              </a:spcAft>
              <a:buClr>
                <a:schemeClr val="lt1"/>
              </a:buClr>
              <a:buSzPts val="3800"/>
              <a:buNone/>
              <a:defRPr sz="3800">
                <a:solidFill>
                  <a:schemeClr val="lt1"/>
                </a:solidFill>
              </a:defRPr>
            </a:lvl9pPr>
          </a:lstStyle>
          <a:p/>
        </p:txBody>
      </p:sp>
      <p:sp>
        <p:nvSpPr>
          <p:cNvPr id="160" name="Google Shape;160;p33"/>
          <p:cNvSpPr txBox="1"/>
          <p:nvPr>
            <p:ph idx="1" type="body"/>
          </p:nvPr>
        </p:nvSpPr>
        <p:spPr>
          <a:xfrm>
            <a:off x="495415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55600" lvl="5" marL="2743200" algn="l">
              <a:lnSpc>
                <a:spcPct val="115000"/>
              </a:lnSpc>
              <a:spcBef>
                <a:spcPts val="0"/>
              </a:spcBef>
              <a:spcAft>
                <a:spcPts val="0"/>
              </a:spcAft>
              <a:buSzPts val="20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
        <p:nvSpPr>
          <p:cNvPr id="161" name="Google Shape;161;p33"/>
          <p:cNvSpPr/>
          <p:nvPr/>
        </p:nvSpPr>
        <p:spPr>
          <a:xfrm>
            <a:off x="4484325" y="0"/>
            <a:ext cx="87600" cy="5143500"/>
          </a:xfrm>
          <a:prstGeom prst="rect">
            <a:avLst/>
          </a:prstGeom>
          <a:solidFill>
            <a:srgbClr val="FFC1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 1 1 1">
  <p:cSld name="SECTION_TITLE_AND_DESCRIPTION_2_1_1">
    <p:spTree>
      <p:nvGrpSpPr>
        <p:cNvPr id="162" name="Shape 162"/>
        <p:cNvGrpSpPr/>
        <p:nvPr/>
      </p:nvGrpSpPr>
      <p:grpSpPr>
        <a:xfrm>
          <a:off x="0" y="0"/>
          <a:ext cx="0" cy="0"/>
          <a:chOff x="0" y="0"/>
          <a:chExt cx="0" cy="0"/>
        </a:xfrm>
      </p:grpSpPr>
      <p:sp>
        <p:nvSpPr>
          <p:cNvPr id="163" name="Google Shape;163;p34"/>
          <p:cNvSpPr/>
          <p:nvPr/>
        </p:nvSpPr>
        <p:spPr>
          <a:xfrm>
            <a:off x="0" y="0"/>
            <a:ext cx="4572000" cy="5143500"/>
          </a:xfrm>
          <a:prstGeom prst="rect">
            <a:avLst/>
          </a:prstGeom>
          <a:solidFill>
            <a:srgbClr val="FFC11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4" name="Google Shape;164;p34"/>
          <p:cNvCxnSpPr/>
          <p:nvPr/>
        </p:nvCxnSpPr>
        <p:spPr>
          <a:xfrm>
            <a:off x="457675" y="4495400"/>
            <a:ext cx="468300" cy="0"/>
          </a:xfrm>
          <a:prstGeom prst="straightConnector1">
            <a:avLst/>
          </a:prstGeom>
          <a:noFill/>
          <a:ln cap="flat" cmpd="sng" w="76200">
            <a:solidFill>
              <a:schemeClr val="lt1"/>
            </a:solidFill>
            <a:prstDash val="solid"/>
            <a:round/>
            <a:headEnd len="sm" w="sm" type="none"/>
            <a:tailEnd len="sm" w="sm" type="none"/>
          </a:ln>
        </p:spPr>
      </p:cxnSp>
      <p:sp>
        <p:nvSpPr>
          <p:cNvPr id="165" name="Google Shape;165;p34"/>
          <p:cNvSpPr txBox="1"/>
          <p:nvPr>
            <p:ph type="title"/>
          </p:nvPr>
        </p:nvSpPr>
        <p:spPr>
          <a:xfrm>
            <a:off x="367500" y="552650"/>
            <a:ext cx="3837000" cy="1909200"/>
          </a:xfrm>
          <a:prstGeom prst="rect">
            <a:avLst/>
          </a:prstGeom>
          <a:noFill/>
          <a:ln>
            <a:noFill/>
          </a:ln>
        </p:spPr>
        <p:txBody>
          <a:bodyPr anchorCtr="0" anchor="b" bIns="91425" lIns="91425" spcFirstLastPara="1" rIns="91425" wrap="square" tIns="91425">
            <a:spAutoFit/>
          </a:bodyPr>
          <a:lstStyle>
            <a:lvl1pPr lvl="0" algn="ctr">
              <a:lnSpc>
                <a:spcPct val="100000"/>
              </a:lnSpc>
              <a:spcBef>
                <a:spcPts val="0"/>
              </a:spcBef>
              <a:spcAft>
                <a:spcPts val="0"/>
              </a:spcAft>
              <a:buClr>
                <a:srgbClr val="000000"/>
              </a:buClr>
              <a:buSzPts val="3800"/>
              <a:buNone/>
              <a:defRPr sz="3800">
                <a:solidFill>
                  <a:srgbClr val="000000"/>
                </a:solidFill>
              </a:defRPr>
            </a:lvl1pPr>
            <a:lvl2pPr lvl="1" algn="ctr">
              <a:lnSpc>
                <a:spcPct val="100000"/>
              </a:lnSpc>
              <a:spcBef>
                <a:spcPts val="0"/>
              </a:spcBef>
              <a:spcAft>
                <a:spcPts val="0"/>
              </a:spcAft>
              <a:buClr>
                <a:srgbClr val="000000"/>
              </a:buClr>
              <a:buSzPts val="3800"/>
              <a:buNone/>
              <a:defRPr sz="3800">
                <a:solidFill>
                  <a:srgbClr val="000000"/>
                </a:solidFill>
              </a:defRPr>
            </a:lvl2pPr>
            <a:lvl3pPr lvl="2" algn="ctr">
              <a:lnSpc>
                <a:spcPct val="100000"/>
              </a:lnSpc>
              <a:spcBef>
                <a:spcPts val="0"/>
              </a:spcBef>
              <a:spcAft>
                <a:spcPts val="0"/>
              </a:spcAft>
              <a:buClr>
                <a:srgbClr val="000000"/>
              </a:buClr>
              <a:buSzPts val="3800"/>
              <a:buNone/>
              <a:defRPr sz="3800">
                <a:solidFill>
                  <a:srgbClr val="000000"/>
                </a:solidFill>
              </a:defRPr>
            </a:lvl3pPr>
            <a:lvl4pPr lvl="3" algn="ctr">
              <a:lnSpc>
                <a:spcPct val="100000"/>
              </a:lnSpc>
              <a:spcBef>
                <a:spcPts val="0"/>
              </a:spcBef>
              <a:spcAft>
                <a:spcPts val="0"/>
              </a:spcAft>
              <a:buClr>
                <a:srgbClr val="000000"/>
              </a:buClr>
              <a:buSzPts val="3800"/>
              <a:buNone/>
              <a:defRPr sz="3800">
                <a:solidFill>
                  <a:srgbClr val="000000"/>
                </a:solidFill>
              </a:defRPr>
            </a:lvl4pPr>
            <a:lvl5pPr lvl="4" algn="ctr">
              <a:lnSpc>
                <a:spcPct val="100000"/>
              </a:lnSpc>
              <a:spcBef>
                <a:spcPts val="0"/>
              </a:spcBef>
              <a:spcAft>
                <a:spcPts val="0"/>
              </a:spcAft>
              <a:buClr>
                <a:srgbClr val="000000"/>
              </a:buClr>
              <a:buSzPts val="3800"/>
              <a:buNone/>
              <a:defRPr sz="3800">
                <a:solidFill>
                  <a:srgbClr val="000000"/>
                </a:solidFill>
              </a:defRPr>
            </a:lvl5pPr>
            <a:lvl6pPr lvl="5" algn="ctr">
              <a:lnSpc>
                <a:spcPct val="100000"/>
              </a:lnSpc>
              <a:spcBef>
                <a:spcPts val="0"/>
              </a:spcBef>
              <a:spcAft>
                <a:spcPts val="0"/>
              </a:spcAft>
              <a:buClr>
                <a:srgbClr val="000000"/>
              </a:buClr>
              <a:buSzPts val="3800"/>
              <a:buNone/>
              <a:defRPr sz="3800">
                <a:solidFill>
                  <a:srgbClr val="000000"/>
                </a:solidFill>
              </a:defRPr>
            </a:lvl6pPr>
            <a:lvl7pPr lvl="6" algn="ctr">
              <a:lnSpc>
                <a:spcPct val="100000"/>
              </a:lnSpc>
              <a:spcBef>
                <a:spcPts val="0"/>
              </a:spcBef>
              <a:spcAft>
                <a:spcPts val="0"/>
              </a:spcAft>
              <a:buClr>
                <a:srgbClr val="000000"/>
              </a:buClr>
              <a:buSzPts val="3800"/>
              <a:buNone/>
              <a:defRPr sz="3800">
                <a:solidFill>
                  <a:srgbClr val="000000"/>
                </a:solidFill>
              </a:defRPr>
            </a:lvl7pPr>
            <a:lvl8pPr lvl="7" algn="ctr">
              <a:lnSpc>
                <a:spcPct val="100000"/>
              </a:lnSpc>
              <a:spcBef>
                <a:spcPts val="0"/>
              </a:spcBef>
              <a:spcAft>
                <a:spcPts val="0"/>
              </a:spcAft>
              <a:buClr>
                <a:srgbClr val="000000"/>
              </a:buClr>
              <a:buSzPts val="3800"/>
              <a:buNone/>
              <a:defRPr sz="3800">
                <a:solidFill>
                  <a:srgbClr val="000000"/>
                </a:solidFill>
              </a:defRPr>
            </a:lvl8pPr>
            <a:lvl9pPr lvl="8" algn="ctr">
              <a:lnSpc>
                <a:spcPct val="100000"/>
              </a:lnSpc>
              <a:spcBef>
                <a:spcPts val="0"/>
              </a:spcBef>
              <a:spcAft>
                <a:spcPts val="0"/>
              </a:spcAft>
              <a:buClr>
                <a:srgbClr val="000000"/>
              </a:buClr>
              <a:buSzPts val="3800"/>
              <a:buNone/>
              <a:defRPr sz="3800">
                <a:solidFill>
                  <a:srgbClr val="000000"/>
                </a:solidFill>
              </a:defRPr>
            </a:lvl9pPr>
          </a:lstStyle>
          <a:p/>
        </p:txBody>
      </p:sp>
      <p:sp>
        <p:nvSpPr>
          <p:cNvPr id="166" name="Google Shape;166;p34"/>
          <p:cNvSpPr txBox="1"/>
          <p:nvPr>
            <p:ph idx="1" type="body"/>
          </p:nvPr>
        </p:nvSpPr>
        <p:spPr>
          <a:xfrm>
            <a:off x="495415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55600" lvl="5" marL="2743200" algn="l">
              <a:lnSpc>
                <a:spcPct val="115000"/>
              </a:lnSpc>
              <a:spcBef>
                <a:spcPts val="0"/>
              </a:spcBef>
              <a:spcAft>
                <a:spcPts val="0"/>
              </a:spcAft>
              <a:buSzPts val="20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
        <p:nvSpPr>
          <p:cNvPr id="167" name="Google Shape;167;p34"/>
          <p:cNvSpPr/>
          <p:nvPr/>
        </p:nvSpPr>
        <p:spPr>
          <a:xfrm>
            <a:off x="4484400" y="0"/>
            <a:ext cx="87600" cy="5143500"/>
          </a:xfrm>
          <a:prstGeom prst="rect">
            <a:avLst/>
          </a:prstGeom>
          <a:solidFill>
            <a:srgbClr val="23A5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8" name="Shape 168"/>
        <p:cNvGrpSpPr/>
        <p:nvPr/>
      </p:nvGrpSpPr>
      <p:grpSpPr>
        <a:xfrm>
          <a:off x="0" y="0"/>
          <a:ext cx="0" cy="0"/>
          <a:chOff x="0" y="0"/>
          <a:chExt cx="0" cy="0"/>
        </a:xfrm>
      </p:grpSpPr>
      <p:sp>
        <p:nvSpPr>
          <p:cNvPr id="169" name="Google Shape;169;p35"/>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rgbClr val="490F52"/>
              </a:buClr>
              <a:buSzPts val="1800"/>
              <a:buFont typeface="Open Sans ExtraBold"/>
              <a:buNone/>
              <a:defRPr sz="1800">
                <a:solidFill>
                  <a:srgbClr val="490F52"/>
                </a:solidFill>
                <a:latin typeface="Open Sans ExtraBold"/>
                <a:ea typeface="Open Sans ExtraBold"/>
                <a:cs typeface="Open Sans ExtraBold"/>
                <a:sym typeface="Open Sans ExtraBold"/>
              </a:defRPr>
            </a:lvl1pPr>
          </a:lstStyle>
          <a:p/>
        </p:txBody>
      </p:sp>
      <p:sp>
        <p:nvSpPr>
          <p:cNvPr id="170" name="Google Shape;170;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2">
    <p:spTree>
      <p:nvGrpSpPr>
        <p:cNvPr id="171" name="Shape 171"/>
        <p:cNvGrpSpPr/>
        <p:nvPr/>
      </p:nvGrpSpPr>
      <p:grpSpPr>
        <a:xfrm>
          <a:off x="0" y="0"/>
          <a:ext cx="0" cy="0"/>
          <a:chOff x="0" y="0"/>
          <a:chExt cx="0" cy="0"/>
        </a:xfrm>
      </p:grpSpPr>
      <p:sp>
        <p:nvSpPr>
          <p:cNvPr id="172" name="Google Shape;172;p36"/>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rgbClr val="23A595"/>
              </a:buClr>
              <a:buSzPts val="1800"/>
              <a:buFont typeface="Open Sans ExtraBold"/>
              <a:buNone/>
              <a:defRPr sz="1800">
                <a:solidFill>
                  <a:srgbClr val="23A595"/>
                </a:solidFill>
                <a:latin typeface="Open Sans ExtraBold"/>
                <a:ea typeface="Open Sans ExtraBold"/>
                <a:cs typeface="Open Sans ExtraBold"/>
                <a:sym typeface="Open Sans ExtraBold"/>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173" name="Google Shape;173;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 A">
  <p:cSld name="CAPTION_ONLY_1">
    <p:spTree>
      <p:nvGrpSpPr>
        <p:cNvPr id="174" name="Shape 174"/>
        <p:cNvGrpSpPr/>
        <p:nvPr/>
      </p:nvGrpSpPr>
      <p:grpSpPr>
        <a:xfrm>
          <a:off x="0" y="0"/>
          <a:ext cx="0" cy="0"/>
          <a:chOff x="0" y="0"/>
          <a:chExt cx="0" cy="0"/>
        </a:xfrm>
      </p:grpSpPr>
      <p:sp>
        <p:nvSpPr>
          <p:cNvPr id="175" name="Google Shape;175;p37"/>
          <p:cNvSpPr/>
          <p:nvPr/>
        </p:nvSpPr>
        <p:spPr>
          <a:xfrm>
            <a:off x="-12600" y="4233725"/>
            <a:ext cx="9169200" cy="909900"/>
          </a:xfrm>
          <a:prstGeom prst="rect">
            <a:avLst/>
          </a:prstGeom>
          <a:solidFill>
            <a:srgbClr val="490F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176" name="Google Shape;176;p37"/>
          <p:cNvSpPr txBox="1"/>
          <p:nvPr>
            <p:ph idx="1" type="body"/>
          </p:nvPr>
        </p:nvSpPr>
        <p:spPr>
          <a:xfrm>
            <a:off x="1572600" y="4389275"/>
            <a:ext cx="5998800" cy="598800"/>
          </a:xfrm>
          <a:prstGeom prst="rect">
            <a:avLst/>
          </a:prstGeom>
          <a:noFill/>
          <a:ln>
            <a:noFill/>
          </a:ln>
        </p:spPr>
        <p:txBody>
          <a:bodyPr anchorCtr="0" anchor="ctr" bIns="91425" lIns="91425" spcFirstLastPara="1" rIns="91425" wrap="square" tIns="91425">
            <a:normAutofit/>
          </a:bodyPr>
          <a:lstStyle>
            <a:lvl1pPr indent="-228600" lvl="0" marL="457200" algn="ctr">
              <a:lnSpc>
                <a:spcPct val="100000"/>
              </a:lnSpc>
              <a:spcBef>
                <a:spcPts val="0"/>
              </a:spcBef>
              <a:spcAft>
                <a:spcPts val="0"/>
              </a:spcAft>
              <a:buClr>
                <a:schemeClr val="lt1"/>
              </a:buClr>
              <a:buSzPts val="1800"/>
              <a:buFont typeface="Open Sans ExtraBold"/>
              <a:buNone/>
              <a:defRPr sz="1800">
                <a:solidFill>
                  <a:schemeClr val="lt1"/>
                </a:solidFill>
                <a:latin typeface="Open Sans ExtraBold"/>
                <a:ea typeface="Open Sans ExtraBold"/>
                <a:cs typeface="Open Sans ExtraBold"/>
                <a:sym typeface="Open Sans ExtraBold"/>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177" name="Google Shape;177;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 B">
  <p:cSld name="CAPTION_ONLY_1_1">
    <p:spTree>
      <p:nvGrpSpPr>
        <p:cNvPr id="178" name="Shape 178"/>
        <p:cNvGrpSpPr/>
        <p:nvPr/>
      </p:nvGrpSpPr>
      <p:grpSpPr>
        <a:xfrm>
          <a:off x="0" y="0"/>
          <a:ext cx="0" cy="0"/>
          <a:chOff x="0" y="0"/>
          <a:chExt cx="0" cy="0"/>
        </a:xfrm>
      </p:grpSpPr>
      <p:sp>
        <p:nvSpPr>
          <p:cNvPr id="179" name="Google Shape;179;p38"/>
          <p:cNvSpPr/>
          <p:nvPr/>
        </p:nvSpPr>
        <p:spPr>
          <a:xfrm>
            <a:off x="-12600" y="4233725"/>
            <a:ext cx="9169200" cy="909900"/>
          </a:xfrm>
          <a:prstGeom prst="rect">
            <a:avLst/>
          </a:prstGeom>
          <a:solidFill>
            <a:srgbClr val="23A5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90F52"/>
              </a:solidFill>
              <a:latin typeface="Open Sans"/>
              <a:ea typeface="Open Sans"/>
              <a:cs typeface="Open Sans"/>
              <a:sym typeface="Open Sans"/>
            </a:endParaRPr>
          </a:p>
        </p:txBody>
      </p:sp>
      <p:sp>
        <p:nvSpPr>
          <p:cNvPr id="180" name="Google Shape;180;p38"/>
          <p:cNvSpPr txBox="1"/>
          <p:nvPr>
            <p:ph idx="1" type="body"/>
          </p:nvPr>
        </p:nvSpPr>
        <p:spPr>
          <a:xfrm>
            <a:off x="1572600" y="4389275"/>
            <a:ext cx="5998800" cy="598800"/>
          </a:xfrm>
          <a:prstGeom prst="rect">
            <a:avLst/>
          </a:prstGeom>
          <a:noFill/>
          <a:ln>
            <a:noFill/>
          </a:ln>
        </p:spPr>
        <p:txBody>
          <a:bodyPr anchorCtr="0" anchor="ctr" bIns="91425" lIns="91425" spcFirstLastPara="1" rIns="91425" wrap="square" tIns="91425">
            <a:normAutofit/>
          </a:bodyPr>
          <a:lstStyle>
            <a:lvl1pPr indent="-228600" lvl="0" marL="457200" algn="ctr">
              <a:lnSpc>
                <a:spcPct val="100000"/>
              </a:lnSpc>
              <a:spcBef>
                <a:spcPts val="0"/>
              </a:spcBef>
              <a:spcAft>
                <a:spcPts val="0"/>
              </a:spcAft>
              <a:buClr>
                <a:schemeClr val="lt1"/>
              </a:buClr>
              <a:buSzPts val="1800"/>
              <a:buFont typeface="Open Sans ExtraBold"/>
              <a:buNone/>
              <a:defRPr sz="1800">
                <a:solidFill>
                  <a:schemeClr val="lt1"/>
                </a:solidFill>
                <a:latin typeface="Open Sans ExtraBold"/>
                <a:ea typeface="Open Sans ExtraBold"/>
                <a:cs typeface="Open Sans ExtraBold"/>
                <a:sym typeface="Open Sans ExtraBold"/>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181" name="Google Shape;181;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2" name="Shape 182"/>
        <p:cNvGrpSpPr/>
        <p:nvPr/>
      </p:nvGrpSpPr>
      <p:grpSpPr>
        <a:xfrm>
          <a:off x="0" y="0"/>
          <a:ext cx="0" cy="0"/>
          <a:chOff x="0" y="0"/>
          <a:chExt cx="0" cy="0"/>
        </a:xfrm>
      </p:grpSpPr>
      <p:pic>
        <p:nvPicPr>
          <p:cNvPr id="183" name="Google Shape;183;p39"/>
          <p:cNvPicPr preferRelativeResize="0"/>
          <p:nvPr/>
        </p:nvPicPr>
        <p:blipFill rotWithShape="1">
          <a:blip r:embed="rId2">
            <a:alphaModFix/>
          </a:blip>
          <a:srcRect b="0" l="0" r="0" t="0"/>
          <a:stretch/>
        </p:blipFill>
        <p:spPr>
          <a:xfrm>
            <a:off x="3193884" y="4200724"/>
            <a:ext cx="2906926" cy="72815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0" name="Shape 190"/>
        <p:cNvGrpSpPr/>
        <p:nvPr/>
      </p:nvGrpSpPr>
      <p:grpSpPr>
        <a:xfrm>
          <a:off x="0" y="0"/>
          <a:ext cx="0" cy="0"/>
          <a:chOff x="0" y="0"/>
          <a:chExt cx="0" cy="0"/>
        </a:xfrm>
      </p:grpSpPr>
      <p:sp>
        <p:nvSpPr>
          <p:cNvPr id="191" name="Google Shape;191;p41"/>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92" name="Google Shape;192;p41"/>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93" name="Google Shape;193;p41"/>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4" name="Shape 194"/>
        <p:cNvGrpSpPr/>
        <p:nvPr/>
      </p:nvGrpSpPr>
      <p:grpSpPr>
        <a:xfrm>
          <a:off x="0" y="0"/>
          <a:ext cx="0" cy="0"/>
          <a:chOff x="0" y="0"/>
          <a:chExt cx="0" cy="0"/>
        </a:xfrm>
      </p:grpSpPr>
      <p:sp>
        <p:nvSpPr>
          <p:cNvPr id="195" name="Google Shape;195;p42"/>
          <p:cNvSpPr txBox="1"/>
          <p:nvPr>
            <p:ph type="ctrTitle"/>
          </p:nvPr>
        </p:nvSpPr>
        <p:spPr>
          <a:xfrm>
            <a:off x="342900" y="1065213"/>
            <a:ext cx="3886200" cy="7350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96" name="Google Shape;196;p42"/>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197" name="Google Shape;197;p42"/>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98" name="Google Shape;198;p42"/>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99" name="Google Shape;199;p42"/>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0" name="Shape 200"/>
        <p:cNvGrpSpPr/>
        <p:nvPr/>
      </p:nvGrpSpPr>
      <p:grpSpPr>
        <a:xfrm>
          <a:off x="0" y="0"/>
          <a:ext cx="0" cy="0"/>
          <a:chOff x="0" y="0"/>
          <a:chExt cx="0" cy="0"/>
        </a:xfrm>
      </p:grpSpPr>
      <p:sp>
        <p:nvSpPr>
          <p:cNvPr id="201" name="Google Shape;201;p4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202" name="Google Shape;202;p43"/>
          <p:cNvSpPr txBox="1"/>
          <p:nvPr>
            <p:ph idx="1" type="body"/>
          </p:nvPr>
        </p:nvSpPr>
        <p:spPr>
          <a:xfrm>
            <a:off x="228600" y="800100"/>
            <a:ext cx="4114800" cy="22632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203" name="Google Shape;203;p43"/>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04" name="Google Shape;204;p43"/>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05" name="Google Shape;205;p43"/>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6" name="Shape 206"/>
        <p:cNvGrpSpPr/>
        <p:nvPr/>
      </p:nvGrpSpPr>
      <p:grpSpPr>
        <a:xfrm>
          <a:off x="0" y="0"/>
          <a:ext cx="0" cy="0"/>
          <a:chOff x="0" y="0"/>
          <a:chExt cx="0" cy="0"/>
        </a:xfrm>
      </p:grpSpPr>
      <p:sp>
        <p:nvSpPr>
          <p:cNvPr id="207" name="Google Shape;207;p44"/>
          <p:cNvSpPr txBox="1"/>
          <p:nvPr>
            <p:ph type="title"/>
          </p:nvPr>
        </p:nvSpPr>
        <p:spPr>
          <a:xfrm>
            <a:off x="361156" y="2203450"/>
            <a:ext cx="3886200" cy="681000"/>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208" name="Google Shape;208;p44"/>
          <p:cNvSpPr txBox="1"/>
          <p:nvPr>
            <p:ph idx="1" type="body"/>
          </p:nvPr>
        </p:nvSpPr>
        <p:spPr>
          <a:xfrm>
            <a:off x="361156" y="1453357"/>
            <a:ext cx="3886200" cy="750300"/>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209" name="Google Shape;209;p44"/>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10" name="Google Shape;210;p44"/>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11" name="Google Shape;211;p44"/>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2" name="Shape 212"/>
        <p:cNvGrpSpPr/>
        <p:nvPr/>
      </p:nvGrpSpPr>
      <p:grpSpPr>
        <a:xfrm>
          <a:off x="0" y="0"/>
          <a:ext cx="0" cy="0"/>
          <a:chOff x="0" y="0"/>
          <a:chExt cx="0" cy="0"/>
        </a:xfrm>
      </p:grpSpPr>
      <p:sp>
        <p:nvSpPr>
          <p:cNvPr id="213" name="Google Shape;213;p4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214" name="Google Shape;214;p45"/>
          <p:cNvSpPr txBox="1"/>
          <p:nvPr>
            <p:ph idx="1" type="body"/>
          </p:nvPr>
        </p:nvSpPr>
        <p:spPr>
          <a:xfrm>
            <a:off x="228600" y="800100"/>
            <a:ext cx="2019300" cy="2263200"/>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215" name="Google Shape;215;p45"/>
          <p:cNvSpPr txBox="1"/>
          <p:nvPr>
            <p:ph idx="2" type="body"/>
          </p:nvPr>
        </p:nvSpPr>
        <p:spPr>
          <a:xfrm>
            <a:off x="2324100" y="800100"/>
            <a:ext cx="2019300" cy="2263200"/>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216" name="Google Shape;216;p45"/>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17" name="Google Shape;217;p45"/>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18" name="Google Shape;218;p45"/>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9" name="Shape 219"/>
        <p:cNvGrpSpPr/>
        <p:nvPr/>
      </p:nvGrpSpPr>
      <p:grpSpPr>
        <a:xfrm>
          <a:off x="0" y="0"/>
          <a:ext cx="0" cy="0"/>
          <a:chOff x="0" y="0"/>
          <a:chExt cx="0" cy="0"/>
        </a:xfrm>
      </p:grpSpPr>
      <p:sp>
        <p:nvSpPr>
          <p:cNvPr id="220" name="Google Shape;220;p4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221" name="Google Shape;221;p46"/>
          <p:cNvSpPr txBox="1"/>
          <p:nvPr>
            <p:ph idx="1" type="body"/>
          </p:nvPr>
        </p:nvSpPr>
        <p:spPr>
          <a:xfrm>
            <a:off x="228600" y="767556"/>
            <a:ext cx="2020200" cy="320100"/>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222" name="Google Shape;222;p46"/>
          <p:cNvSpPr txBox="1"/>
          <p:nvPr>
            <p:ph idx="2" type="body"/>
          </p:nvPr>
        </p:nvSpPr>
        <p:spPr>
          <a:xfrm>
            <a:off x="228600" y="1087438"/>
            <a:ext cx="2020200" cy="1975800"/>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223" name="Google Shape;223;p46"/>
          <p:cNvSpPr txBox="1"/>
          <p:nvPr>
            <p:ph idx="3" type="body"/>
          </p:nvPr>
        </p:nvSpPr>
        <p:spPr>
          <a:xfrm>
            <a:off x="2322513" y="767556"/>
            <a:ext cx="2021100" cy="320100"/>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224" name="Google Shape;224;p46"/>
          <p:cNvSpPr txBox="1"/>
          <p:nvPr>
            <p:ph idx="4" type="body"/>
          </p:nvPr>
        </p:nvSpPr>
        <p:spPr>
          <a:xfrm>
            <a:off x="2322513" y="1087438"/>
            <a:ext cx="2021100" cy="1975800"/>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225" name="Google Shape;225;p46"/>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26" name="Google Shape;226;p46"/>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27" name="Google Shape;227;p46"/>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8" name="Shape 228"/>
        <p:cNvGrpSpPr/>
        <p:nvPr/>
      </p:nvGrpSpPr>
      <p:grpSpPr>
        <a:xfrm>
          <a:off x="0" y="0"/>
          <a:ext cx="0" cy="0"/>
          <a:chOff x="0" y="0"/>
          <a:chExt cx="0" cy="0"/>
        </a:xfrm>
      </p:grpSpPr>
      <p:sp>
        <p:nvSpPr>
          <p:cNvPr id="229" name="Google Shape;229;p47"/>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230" name="Google Shape;230;p47"/>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31" name="Google Shape;231;p47"/>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32" name="Google Shape;232;p47"/>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33" name="Shape 233"/>
        <p:cNvGrpSpPr/>
        <p:nvPr/>
      </p:nvGrpSpPr>
      <p:grpSpPr>
        <a:xfrm>
          <a:off x="0" y="0"/>
          <a:ext cx="0" cy="0"/>
          <a:chOff x="0" y="0"/>
          <a:chExt cx="0" cy="0"/>
        </a:xfrm>
      </p:grpSpPr>
      <p:sp>
        <p:nvSpPr>
          <p:cNvPr id="234" name="Google Shape;234;p48"/>
          <p:cNvSpPr txBox="1"/>
          <p:nvPr>
            <p:ph type="title"/>
          </p:nvPr>
        </p:nvSpPr>
        <p:spPr>
          <a:xfrm>
            <a:off x="228600" y="136525"/>
            <a:ext cx="1504200" cy="581100"/>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235" name="Google Shape;235;p48"/>
          <p:cNvSpPr txBox="1"/>
          <p:nvPr>
            <p:ph idx="1" type="body"/>
          </p:nvPr>
        </p:nvSpPr>
        <p:spPr>
          <a:xfrm>
            <a:off x="1787525" y="136525"/>
            <a:ext cx="2556000" cy="2926500"/>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236" name="Google Shape;236;p48"/>
          <p:cNvSpPr txBox="1"/>
          <p:nvPr>
            <p:ph idx="2" type="body"/>
          </p:nvPr>
        </p:nvSpPr>
        <p:spPr>
          <a:xfrm>
            <a:off x="228600" y="717550"/>
            <a:ext cx="1504200" cy="2345700"/>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237" name="Google Shape;237;p48"/>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38" name="Google Shape;238;p48"/>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39" name="Google Shape;239;p48"/>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40" name="Shape 240"/>
        <p:cNvGrpSpPr/>
        <p:nvPr/>
      </p:nvGrpSpPr>
      <p:grpSpPr>
        <a:xfrm>
          <a:off x="0" y="0"/>
          <a:ext cx="0" cy="0"/>
          <a:chOff x="0" y="0"/>
          <a:chExt cx="0" cy="0"/>
        </a:xfrm>
      </p:grpSpPr>
      <p:sp>
        <p:nvSpPr>
          <p:cNvPr id="241" name="Google Shape;241;p49"/>
          <p:cNvSpPr txBox="1"/>
          <p:nvPr>
            <p:ph type="title"/>
          </p:nvPr>
        </p:nvSpPr>
        <p:spPr>
          <a:xfrm>
            <a:off x="896144" y="2400300"/>
            <a:ext cx="2743200" cy="283500"/>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242" name="Google Shape;242;p49"/>
          <p:cNvSpPr/>
          <p:nvPr>
            <p:ph idx="2" type="pic"/>
          </p:nvPr>
        </p:nvSpPr>
        <p:spPr>
          <a:xfrm>
            <a:off x="896144" y="306388"/>
            <a:ext cx="2743200" cy="2057400"/>
          </a:xfrm>
          <a:prstGeom prst="rect">
            <a:avLst/>
          </a:prstGeom>
          <a:noFill/>
          <a:ln>
            <a:noFill/>
          </a:ln>
        </p:spPr>
      </p:sp>
      <p:sp>
        <p:nvSpPr>
          <p:cNvPr id="243" name="Google Shape;243;p49"/>
          <p:cNvSpPr txBox="1"/>
          <p:nvPr>
            <p:ph idx="1" type="body"/>
          </p:nvPr>
        </p:nvSpPr>
        <p:spPr>
          <a:xfrm>
            <a:off x="896144" y="2683669"/>
            <a:ext cx="2743200" cy="402600"/>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244" name="Google Shape;244;p49"/>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45" name="Google Shape;245;p49"/>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46" name="Google Shape;246;p49"/>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47" name="Shape 247"/>
        <p:cNvGrpSpPr/>
        <p:nvPr/>
      </p:nvGrpSpPr>
      <p:grpSpPr>
        <a:xfrm>
          <a:off x="0" y="0"/>
          <a:ext cx="0" cy="0"/>
          <a:chOff x="0" y="0"/>
          <a:chExt cx="0" cy="0"/>
        </a:xfrm>
      </p:grpSpPr>
      <p:sp>
        <p:nvSpPr>
          <p:cNvPr id="248" name="Google Shape;248;p5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249" name="Google Shape;249;p50"/>
          <p:cNvSpPr txBox="1"/>
          <p:nvPr>
            <p:ph idx="1" type="body"/>
          </p:nvPr>
        </p:nvSpPr>
        <p:spPr>
          <a:xfrm rot="5400000">
            <a:off x="1154400" y="-125700"/>
            <a:ext cx="2263200"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250" name="Google Shape;250;p50"/>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51" name="Google Shape;251;p50"/>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52" name="Google Shape;252;p50"/>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53" name="Shape 253"/>
        <p:cNvGrpSpPr/>
        <p:nvPr/>
      </p:nvGrpSpPr>
      <p:grpSpPr>
        <a:xfrm>
          <a:off x="0" y="0"/>
          <a:ext cx="0" cy="0"/>
          <a:chOff x="0" y="0"/>
          <a:chExt cx="0" cy="0"/>
        </a:xfrm>
      </p:grpSpPr>
      <p:sp>
        <p:nvSpPr>
          <p:cNvPr id="254" name="Google Shape;254;p51"/>
          <p:cNvSpPr txBox="1"/>
          <p:nvPr>
            <p:ph type="title"/>
          </p:nvPr>
        </p:nvSpPr>
        <p:spPr>
          <a:xfrm rot="5400000">
            <a:off x="2366100" y="1085919"/>
            <a:ext cx="2925900"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255" name="Google Shape;255;p51"/>
          <p:cNvSpPr txBox="1"/>
          <p:nvPr>
            <p:ph idx="1" type="body"/>
          </p:nvPr>
        </p:nvSpPr>
        <p:spPr>
          <a:xfrm rot="5400000">
            <a:off x="270600" y="95319"/>
            <a:ext cx="2925900"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256" name="Google Shape;256;p51"/>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57" name="Google Shape;257;p51"/>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58" name="Google Shape;258;p51"/>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2.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4" Type="http://schemas.openxmlformats.org/officeDocument/2006/relationships/slideLayout" Target="../slideLayouts/slideLayout36.xml"/><Relationship Id="rId23" Type="http://schemas.openxmlformats.org/officeDocument/2006/relationships/slideLayout" Target="../slideLayouts/slideLayout35.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26" Type="http://schemas.openxmlformats.org/officeDocument/2006/relationships/theme" Target="../theme/theme4.xml"/><Relationship Id="rId25" Type="http://schemas.openxmlformats.org/officeDocument/2006/relationships/slideLayout" Target="../slideLayouts/slideLayout37.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9" Type="http://schemas.openxmlformats.org/officeDocument/2006/relationships/slideLayout" Target="../slideLayouts/slideLayout31.xml"/><Relationship Id="rId18"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11" Type="http://schemas.openxmlformats.org/officeDocument/2006/relationships/slideLayout" Target="../slideLayouts/slideLayout48.xml"/><Relationship Id="rId10" Type="http://schemas.openxmlformats.org/officeDocument/2006/relationships/slideLayout" Target="../slideLayouts/slideLayout47.xml"/><Relationship Id="rId1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5" name="Shape 55"/>
        <p:cNvGrpSpPr/>
        <p:nvPr/>
      </p:nvGrpSpPr>
      <p:grpSpPr>
        <a:xfrm>
          <a:off x="0" y="0"/>
          <a:ext cx="0" cy="0"/>
          <a:chOff x="0" y="0"/>
          <a:chExt cx="0" cy="0"/>
        </a:xfrm>
      </p:grpSpPr>
      <p:sp>
        <p:nvSpPr>
          <p:cNvPr id="56" name="Google Shape;56;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algn="l">
              <a:lnSpc>
                <a:spcPct val="100000"/>
              </a:lnSpc>
              <a:spcBef>
                <a:spcPts val="0"/>
              </a:spcBef>
              <a:spcAft>
                <a:spcPts val="0"/>
              </a:spcAft>
              <a:buClr>
                <a:srgbClr val="490F52"/>
              </a:buClr>
              <a:buSzPts val="3000"/>
              <a:buFont typeface="Open Sans ExtraBold"/>
              <a:buNone/>
              <a:defRPr b="0" i="0" sz="3000" u="none" cap="none" strike="noStrike">
                <a:solidFill>
                  <a:srgbClr val="490F52"/>
                </a:solidFill>
                <a:latin typeface="Open Sans ExtraBold"/>
                <a:ea typeface="Open Sans ExtraBold"/>
                <a:cs typeface="Open Sans ExtraBold"/>
                <a:sym typeface="Open Sans ExtraBold"/>
              </a:defRPr>
            </a:lvl1pPr>
            <a:lvl2pPr lvl="1" marR="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57" name="Google Shape;57;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30200" lvl="0" marL="457200" marR="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1pPr>
            <a:lvl2pPr indent="-330200" lvl="1" marL="914400" marR="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2pPr>
            <a:lvl3pPr indent="-330200" lvl="2" marL="1371600" marR="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3pPr>
            <a:lvl4pPr indent="-330200" lvl="3" marL="1828800" marR="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4pPr>
            <a:lvl5pPr indent="-330200" lvl="4" marL="2286000" marR="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5pPr>
            <a:lvl6pPr indent="-330200" lvl="5" marL="2743200" marR="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6pPr>
            <a:lvl7pPr indent="-330200" lvl="6" marL="3200400" marR="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7pPr>
            <a:lvl8pPr indent="-330200" lvl="7" marL="3657600" marR="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8pPr>
            <a:lvl9pPr indent="-330200" lvl="8" marL="4114800" marR="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9pPr>
          </a:lstStyle>
          <a:p/>
        </p:txBody>
      </p:sp>
      <p:sp>
        <p:nvSpPr>
          <p:cNvPr id="58" name="Google Shape;58;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p4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186" name="Google Shape;186;p40"/>
          <p:cNvSpPr txBox="1"/>
          <p:nvPr>
            <p:ph idx="1" type="body"/>
          </p:nvPr>
        </p:nvSpPr>
        <p:spPr>
          <a:xfrm>
            <a:off x="228600" y="800100"/>
            <a:ext cx="4114800" cy="2263200"/>
          </a:xfrm>
          <a:prstGeom prst="rect">
            <a:avLst/>
          </a:prstGeom>
          <a:noFill/>
          <a:ln>
            <a:noFill/>
          </a:ln>
        </p:spPr>
        <p:txBody>
          <a:bodyPr anchorCtr="0" anchor="t" bIns="22850" lIns="45725" spcFirstLastPara="1" rIns="45725" wrap="square" tIns="22850">
            <a:normAutofit/>
          </a:bodyPr>
          <a:lstStyle>
            <a:lvl1pPr indent="-330200" lvl="0" marL="457200" marR="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187" name="Google Shape;187;p40"/>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marR="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188" name="Google Shape;188;p40"/>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marR="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189" name="Google Shape;189;p40"/>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algn="r">
              <a:spcBef>
                <a:spcPts val="0"/>
              </a:spcBef>
              <a:buNone/>
              <a:defRPr b="0" i="0" sz="600" u="none" cap="none" strike="noStrike">
                <a:solidFill>
                  <a:srgbClr val="888888"/>
                </a:solidFill>
                <a:latin typeface="Calibri"/>
                <a:ea typeface="Calibri"/>
                <a:cs typeface="Calibri"/>
                <a:sym typeface="Calibri"/>
              </a:defRPr>
            </a:lvl1pPr>
            <a:lvl2pPr indent="0" lvl="1" marL="0" marR="0" algn="r">
              <a:spcBef>
                <a:spcPts val="0"/>
              </a:spcBef>
              <a:buNone/>
              <a:defRPr b="0" i="0" sz="600" u="none" cap="none" strike="noStrike">
                <a:solidFill>
                  <a:srgbClr val="888888"/>
                </a:solidFill>
                <a:latin typeface="Calibri"/>
                <a:ea typeface="Calibri"/>
                <a:cs typeface="Calibri"/>
                <a:sym typeface="Calibri"/>
              </a:defRPr>
            </a:lvl2pPr>
            <a:lvl3pPr indent="0" lvl="2" marL="0" marR="0" algn="r">
              <a:spcBef>
                <a:spcPts val="0"/>
              </a:spcBef>
              <a:buNone/>
              <a:defRPr b="0" i="0" sz="600" u="none" cap="none" strike="noStrike">
                <a:solidFill>
                  <a:srgbClr val="888888"/>
                </a:solidFill>
                <a:latin typeface="Calibri"/>
                <a:ea typeface="Calibri"/>
                <a:cs typeface="Calibri"/>
                <a:sym typeface="Calibri"/>
              </a:defRPr>
            </a:lvl3pPr>
            <a:lvl4pPr indent="0" lvl="3" marL="0" marR="0" algn="r">
              <a:spcBef>
                <a:spcPts val="0"/>
              </a:spcBef>
              <a:buNone/>
              <a:defRPr b="0" i="0" sz="600" u="none" cap="none" strike="noStrike">
                <a:solidFill>
                  <a:srgbClr val="888888"/>
                </a:solidFill>
                <a:latin typeface="Calibri"/>
                <a:ea typeface="Calibri"/>
                <a:cs typeface="Calibri"/>
                <a:sym typeface="Calibri"/>
              </a:defRPr>
            </a:lvl4pPr>
            <a:lvl5pPr indent="0" lvl="4" marL="0" marR="0" algn="r">
              <a:spcBef>
                <a:spcPts val="0"/>
              </a:spcBef>
              <a:buNone/>
              <a:defRPr b="0" i="0" sz="600" u="none" cap="none" strike="noStrike">
                <a:solidFill>
                  <a:srgbClr val="888888"/>
                </a:solidFill>
                <a:latin typeface="Calibri"/>
                <a:ea typeface="Calibri"/>
                <a:cs typeface="Calibri"/>
                <a:sym typeface="Calibri"/>
              </a:defRPr>
            </a:lvl5pPr>
            <a:lvl6pPr indent="0" lvl="5" marL="0" marR="0" algn="r">
              <a:spcBef>
                <a:spcPts val="0"/>
              </a:spcBef>
              <a:buNone/>
              <a:defRPr b="0" i="0" sz="600" u="none" cap="none" strike="noStrike">
                <a:solidFill>
                  <a:srgbClr val="888888"/>
                </a:solidFill>
                <a:latin typeface="Calibri"/>
                <a:ea typeface="Calibri"/>
                <a:cs typeface="Calibri"/>
                <a:sym typeface="Calibri"/>
              </a:defRPr>
            </a:lvl6pPr>
            <a:lvl7pPr indent="0" lvl="6" marL="0" marR="0" algn="r">
              <a:spcBef>
                <a:spcPts val="0"/>
              </a:spcBef>
              <a:buNone/>
              <a:defRPr b="0" i="0" sz="600" u="none" cap="none" strike="noStrike">
                <a:solidFill>
                  <a:srgbClr val="888888"/>
                </a:solidFill>
                <a:latin typeface="Calibri"/>
                <a:ea typeface="Calibri"/>
                <a:cs typeface="Calibri"/>
                <a:sym typeface="Calibri"/>
              </a:defRPr>
            </a:lvl7pPr>
            <a:lvl8pPr indent="0" lvl="7" marL="0" marR="0" algn="r">
              <a:spcBef>
                <a:spcPts val="0"/>
              </a:spcBef>
              <a:buNone/>
              <a:defRPr b="0" i="0" sz="600" u="none" cap="none" strike="noStrike">
                <a:solidFill>
                  <a:srgbClr val="888888"/>
                </a:solidFill>
                <a:latin typeface="Calibri"/>
                <a:ea typeface="Calibri"/>
                <a:cs typeface="Calibri"/>
                <a:sym typeface="Calibri"/>
              </a:defRPr>
            </a:lvl8pPr>
            <a:lvl9pPr indent="0" lvl="8" marL="0" marR="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6.png"/><Relationship Id="rId22" Type="http://schemas.openxmlformats.org/officeDocument/2006/relationships/image" Target="../media/image32.png"/><Relationship Id="rId21" Type="http://schemas.openxmlformats.org/officeDocument/2006/relationships/image" Target="../media/image15.png"/><Relationship Id="rId24" Type="http://schemas.openxmlformats.org/officeDocument/2006/relationships/image" Target="../media/image20.png"/><Relationship Id="rId23" Type="http://schemas.openxmlformats.org/officeDocument/2006/relationships/image" Target="../media/image18.png"/><Relationship Id="rId1" Type="http://schemas.openxmlformats.org/officeDocument/2006/relationships/slideLayout" Target="../slideLayouts/slideLayout38.xml"/><Relationship Id="rId2" Type="http://schemas.openxmlformats.org/officeDocument/2006/relationships/notesSlide" Target="../notesSlides/notesSlide1.xml"/><Relationship Id="rId3" Type="http://schemas.openxmlformats.org/officeDocument/2006/relationships/image" Target="../media/image54.jpg"/><Relationship Id="rId4" Type="http://schemas.openxmlformats.org/officeDocument/2006/relationships/image" Target="../media/image10.png"/><Relationship Id="rId9" Type="http://schemas.openxmlformats.org/officeDocument/2006/relationships/image" Target="../media/image8.png"/><Relationship Id="rId26" Type="http://schemas.openxmlformats.org/officeDocument/2006/relationships/image" Target="../media/image23.png"/><Relationship Id="rId25" Type="http://schemas.openxmlformats.org/officeDocument/2006/relationships/image" Target="../media/image24.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7.png"/><Relationship Id="rId11" Type="http://schemas.openxmlformats.org/officeDocument/2006/relationships/image" Target="../media/image28.png"/><Relationship Id="rId10" Type="http://schemas.openxmlformats.org/officeDocument/2006/relationships/image" Target="../media/image5.png"/><Relationship Id="rId13" Type="http://schemas.openxmlformats.org/officeDocument/2006/relationships/image" Target="../media/image12.png"/><Relationship Id="rId12" Type="http://schemas.openxmlformats.org/officeDocument/2006/relationships/image" Target="../media/image14.png"/><Relationship Id="rId15" Type="http://schemas.openxmlformats.org/officeDocument/2006/relationships/image" Target="../media/image6.png"/><Relationship Id="rId14" Type="http://schemas.openxmlformats.org/officeDocument/2006/relationships/image" Target="../media/image13.png"/><Relationship Id="rId17" Type="http://schemas.openxmlformats.org/officeDocument/2006/relationships/image" Target="../media/image19.png"/><Relationship Id="rId16" Type="http://schemas.openxmlformats.org/officeDocument/2006/relationships/image" Target="../media/image9.png"/><Relationship Id="rId19" Type="http://schemas.openxmlformats.org/officeDocument/2006/relationships/image" Target="../media/image11.png"/><Relationship Id="rId18"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0.xml"/><Relationship Id="rId3" Type="http://schemas.openxmlformats.org/officeDocument/2006/relationships/image" Target="../media/image54.jpg"/><Relationship Id="rId4" Type="http://schemas.openxmlformats.org/officeDocument/2006/relationships/image" Target="../media/image60.png"/><Relationship Id="rId5" Type="http://schemas.openxmlformats.org/officeDocument/2006/relationships/image" Target="../media/image5.png"/><Relationship Id="rId6" Type="http://schemas.openxmlformats.org/officeDocument/2006/relationships/image" Target="../media/image57.png"/><Relationship Id="rId7" Type="http://schemas.openxmlformats.org/officeDocument/2006/relationships/image" Target="../media/image66.png"/></Relationships>
</file>

<file path=ppt/slides/_rels/slide11.xml.rels><?xml version="1.0" encoding="UTF-8" standalone="yes"?><Relationships xmlns="http://schemas.openxmlformats.org/package/2006/relationships"><Relationship Id="rId20" Type="http://schemas.openxmlformats.org/officeDocument/2006/relationships/image" Target="../media/image16.png"/><Relationship Id="rId22" Type="http://schemas.openxmlformats.org/officeDocument/2006/relationships/image" Target="../media/image32.png"/><Relationship Id="rId21" Type="http://schemas.openxmlformats.org/officeDocument/2006/relationships/image" Target="../media/image15.png"/><Relationship Id="rId24" Type="http://schemas.openxmlformats.org/officeDocument/2006/relationships/image" Target="../media/image20.png"/><Relationship Id="rId23" Type="http://schemas.openxmlformats.org/officeDocument/2006/relationships/image" Target="../media/image18.png"/><Relationship Id="rId1" Type="http://schemas.openxmlformats.org/officeDocument/2006/relationships/slideLayout" Target="../slideLayouts/slideLayout38.xml"/><Relationship Id="rId2" Type="http://schemas.openxmlformats.org/officeDocument/2006/relationships/notesSlide" Target="../notesSlides/notesSlide11.xml"/><Relationship Id="rId3" Type="http://schemas.openxmlformats.org/officeDocument/2006/relationships/image" Target="../media/image54.jpg"/><Relationship Id="rId4" Type="http://schemas.openxmlformats.org/officeDocument/2006/relationships/image" Target="../media/image10.png"/><Relationship Id="rId9" Type="http://schemas.openxmlformats.org/officeDocument/2006/relationships/image" Target="../media/image8.png"/><Relationship Id="rId26" Type="http://schemas.openxmlformats.org/officeDocument/2006/relationships/image" Target="../media/image23.png"/><Relationship Id="rId25" Type="http://schemas.openxmlformats.org/officeDocument/2006/relationships/image" Target="../media/image24.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7.png"/><Relationship Id="rId11" Type="http://schemas.openxmlformats.org/officeDocument/2006/relationships/image" Target="../media/image28.png"/><Relationship Id="rId10" Type="http://schemas.openxmlformats.org/officeDocument/2006/relationships/image" Target="../media/image5.png"/><Relationship Id="rId13" Type="http://schemas.openxmlformats.org/officeDocument/2006/relationships/image" Target="../media/image12.png"/><Relationship Id="rId12" Type="http://schemas.openxmlformats.org/officeDocument/2006/relationships/image" Target="../media/image14.png"/><Relationship Id="rId15" Type="http://schemas.openxmlformats.org/officeDocument/2006/relationships/image" Target="../media/image6.png"/><Relationship Id="rId14" Type="http://schemas.openxmlformats.org/officeDocument/2006/relationships/image" Target="../media/image13.png"/><Relationship Id="rId17" Type="http://schemas.openxmlformats.org/officeDocument/2006/relationships/image" Target="../media/image19.png"/><Relationship Id="rId16" Type="http://schemas.openxmlformats.org/officeDocument/2006/relationships/image" Target="../media/image9.png"/><Relationship Id="rId19" Type="http://schemas.openxmlformats.org/officeDocument/2006/relationships/image" Target="../media/image11.png"/><Relationship Id="rId18"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2.xml"/><Relationship Id="rId3" Type="http://schemas.openxmlformats.org/officeDocument/2006/relationships/image" Target="../media/image54.jpg"/><Relationship Id="rId4" Type="http://schemas.openxmlformats.org/officeDocument/2006/relationships/image" Target="../media/image7.png"/><Relationship Id="rId5" Type="http://schemas.openxmlformats.org/officeDocument/2006/relationships/image" Target="../media/image14.png"/><Relationship Id="rId6" Type="http://schemas.openxmlformats.org/officeDocument/2006/relationships/image" Target="../media/image6.png"/><Relationship Id="rId7"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3.xml"/><Relationship Id="rId3" Type="http://schemas.openxmlformats.org/officeDocument/2006/relationships/image" Target="../media/image54.jpg"/><Relationship Id="rId4" Type="http://schemas.openxmlformats.org/officeDocument/2006/relationships/image" Target="../media/image14.png"/><Relationship Id="rId5" Type="http://schemas.openxmlformats.org/officeDocument/2006/relationships/image" Target="../media/image9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4.xml"/><Relationship Id="rId3" Type="http://schemas.openxmlformats.org/officeDocument/2006/relationships/image" Target="../media/image54.jpg"/><Relationship Id="rId4" Type="http://schemas.openxmlformats.org/officeDocument/2006/relationships/image" Target="../media/image14.png"/><Relationship Id="rId5" Type="http://schemas.openxmlformats.org/officeDocument/2006/relationships/image" Target="../media/image8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5.xml"/><Relationship Id="rId3" Type="http://schemas.openxmlformats.org/officeDocument/2006/relationships/image" Target="../media/image54.jpg"/><Relationship Id="rId4" Type="http://schemas.openxmlformats.org/officeDocument/2006/relationships/image" Target="../media/image14.png"/><Relationship Id="rId5" Type="http://schemas.openxmlformats.org/officeDocument/2006/relationships/image" Target="../media/image8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6.xml"/><Relationship Id="rId3" Type="http://schemas.openxmlformats.org/officeDocument/2006/relationships/image" Target="../media/image54.jpg"/><Relationship Id="rId4" Type="http://schemas.openxmlformats.org/officeDocument/2006/relationships/image" Target="../media/image14.png"/><Relationship Id="rId5" Type="http://schemas.openxmlformats.org/officeDocument/2006/relationships/image" Target="../media/image69.png"/></Relationships>
</file>

<file path=ppt/slides/_rels/slide17.xml.rels><?xml version="1.0" encoding="UTF-8" standalone="yes"?><Relationships xmlns="http://schemas.openxmlformats.org/package/2006/relationships"><Relationship Id="rId20" Type="http://schemas.openxmlformats.org/officeDocument/2006/relationships/image" Target="../media/image16.png"/><Relationship Id="rId22" Type="http://schemas.openxmlformats.org/officeDocument/2006/relationships/image" Target="../media/image32.png"/><Relationship Id="rId21" Type="http://schemas.openxmlformats.org/officeDocument/2006/relationships/image" Target="../media/image15.png"/><Relationship Id="rId24" Type="http://schemas.openxmlformats.org/officeDocument/2006/relationships/image" Target="../media/image20.png"/><Relationship Id="rId23" Type="http://schemas.openxmlformats.org/officeDocument/2006/relationships/image" Target="../media/image18.png"/><Relationship Id="rId1" Type="http://schemas.openxmlformats.org/officeDocument/2006/relationships/slideLayout" Target="../slideLayouts/slideLayout38.xml"/><Relationship Id="rId2" Type="http://schemas.openxmlformats.org/officeDocument/2006/relationships/notesSlide" Target="../notesSlides/notesSlide17.xml"/><Relationship Id="rId3" Type="http://schemas.openxmlformats.org/officeDocument/2006/relationships/image" Target="../media/image54.jpg"/><Relationship Id="rId4" Type="http://schemas.openxmlformats.org/officeDocument/2006/relationships/image" Target="../media/image10.png"/><Relationship Id="rId9" Type="http://schemas.openxmlformats.org/officeDocument/2006/relationships/image" Target="../media/image8.png"/><Relationship Id="rId26" Type="http://schemas.openxmlformats.org/officeDocument/2006/relationships/image" Target="../media/image23.png"/><Relationship Id="rId25" Type="http://schemas.openxmlformats.org/officeDocument/2006/relationships/image" Target="../media/image24.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7.png"/><Relationship Id="rId11" Type="http://schemas.openxmlformats.org/officeDocument/2006/relationships/image" Target="../media/image28.png"/><Relationship Id="rId10" Type="http://schemas.openxmlformats.org/officeDocument/2006/relationships/image" Target="../media/image5.png"/><Relationship Id="rId13" Type="http://schemas.openxmlformats.org/officeDocument/2006/relationships/image" Target="../media/image12.png"/><Relationship Id="rId12" Type="http://schemas.openxmlformats.org/officeDocument/2006/relationships/image" Target="../media/image14.png"/><Relationship Id="rId15" Type="http://schemas.openxmlformats.org/officeDocument/2006/relationships/image" Target="../media/image6.png"/><Relationship Id="rId14" Type="http://schemas.openxmlformats.org/officeDocument/2006/relationships/image" Target="../media/image13.png"/><Relationship Id="rId17" Type="http://schemas.openxmlformats.org/officeDocument/2006/relationships/image" Target="../media/image19.png"/><Relationship Id="rId16" Type="http://schemas.openxmlformats.org/officeDocument/2006/relationships/image" Target="../media/image9.png"/><Relationship Id="rId19" Type="http://schemas.openxmlformats.org/officeDocument/2006/relationships/image" Target="../media/image11.png"/><Relationship Id="rId18"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8.xml"/><Relationship Id="rId3" Type="http://schemas.openxmlformats.org/officeDocument/2006/relationships/image" Target="../media/image54.jpg"/><Relationship Id="rId4" Type="http://schemas.openxmlformats.org/officeDocument/2006/relationships/image" Target="../media/image16.png"/><Relationship Id="rId9" Type="http://schemas.openxmlformats.org/officeDocument/2006/relationships/image" Target="../media/image80.png"/><Relationship Id="rId5" Type="http://schemas.openxmlformats.org/officeDocument/2006/relationships/image" Target="../media/image8.png"/><Relationship Id="rId6" Type="http://schemas.openxmlformats.org/officeDocument/2006/relationships/image" Target="../media/image28.png"/><Relationship Id="rId7" Type="http://schemas.openxmlformats.org/officeDocument/2006/relationships/image" Target="../media/image6.png"/><Relationship Id="rId8" Type="http://schemas.openxmlformats.org/officeDocument/2006/relationships/image" Target="../media/image74.png"/><Relationship Id="rId11" Type="http://schemas.openxmlformats.org/officeDocument/2006/relationships/image" Target="../media/image92.png"/><Relationship Id="rId10" Type="http://schemas.openxmlformats.org/officeDocument/2006/relationships/image" Target="../media/image7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9.xml"/><Relationship Id="rId3" Type="http://schemas.openxmlformats.org/officeDocument/2006/relationships/image" Target="../media/image54.jpg"/><Relationship Id="rId4" Type="http://schemas.openxmlformats.org/officeDocument/2006/relationships/image" Target="../media/image13.png"/><Relationship Id="rId5" Type="http://schemas.openxmlformats.org/officeDocument/2006/relationships/image" Target="../media/image93.png"/><Relationship Id="rId6" Type="http://schemas.openxmlformats.org/officeDocument/2006/relationships/image" Target="../media/image84.png"/><Relationship Id="rId7" Type="http://schemas.openxmlformats.org/officeDocument/2006/relationships/image" Target="../media/image7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xml"/><Relationship Id="rId3" Type="http://schemas.openxmlformats.org/officeDocument/2006/relationships/image" Target="../media/image54.jpg"/><Relationship Id="rId4" Type="http://schemas.openxmlformats.org/officeDocument/2006/relationships/image" Target="../media/image10.png"/><Relationship Id="rId5" Type="http://schemas.openxmlformats.org/officeDocument/2006/relationships/image" Target="../media/image29.jpg"/><Relationship Id="rId6" Type="http://schemas.openxmlformats.org/officeDocument/2006/relationships/image" Target="../media/image34.png"/><Relationship Id="rId7" Type="http://schemas.openxmlformats.org/officeDocument/2006/relationships/image" Target="../media/image27.png"/><Relationship Id="rId8" Type="http://schemas.openxmlformats.org/officeDocument/2006/relationships/image" Target="../media/image2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0.xml"/><Relationship Id="rId3" Type="http://schemas.openxmlformats.org/officeDocument/2006/relationships/image" Target="../media/image54.jpg"/><Relationship Id="rId4" Type="http://schemas.openxmlformats.org/officeDocument/2006/relationships/image" Target="../media/image7.png"/><Relationship Id="rId9" Type="http://schemas.openxmlformats.org/officeDocument/2006/relationships/image" Target="../media/image86.png"/><Relationship Id="rId5" Type="http://schemas.openxmlformats.org/officeDocument/2006/relationships/image" Target="../media/image14.png"/><Relationship Id="rId6" Type="http://schemas.openxmlformats.org/officeDocument/2006/relationships/image" Target="../media/image6.png"/><Relationship Id="rId7" Type="http://schemas.openxmlformats.org/officeDocument/2006/relationships/image" Target="../media/image28.png"/><Relationship Id="rId8" Type="http://schemas.openxmlformats.org/officeDocument/2006/relationships/image" Target="../media/image77.png"/><Relationship Id="rId11" Type="http://schemas.openxmlformats.org/officeDocument/2006/relationships/image" Target="../media/image90.png"/><Relationship Id="rId10" Type="http://schemas.openxmlformats.org/officeDocument/2006/relationships/image" Target="../media/image9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1.xml"/><Relationship Id="rId3" Type="http://schemas.openxmlformats.org/officeDocument/2006/relationships/image" Target="../media/image54.jpg"/><Relationship Id="rId4" Type="http://schemas.openxmlformats.org/officeDocument/2006/relationships/image" Target="../media/image3.png"/><Relationship Id="rId9" Type="http://schemas.openxmlformats.org/officeDocument/2006/relationships/image" Target="../media/image11.png"/><Relationship Id="rId5" Type="http://schemas.openxmlformats.org/officeDocument/2006/relationships/image" Target="../media/image18.png"/><Relationship Id="rId6" Type="http://schemas.openxmlformats.org/officeDocument/2006/relationships/image" Target="../media/image5.png"/><Relationship Id="rId7" Type="http://schemas.openxmlformats.org/officeDocument/2006/relationships/image" Target="../media/image28.png"/><Relationship Id="rId8" Type="http://schemas.openxmlformats.org/officeDocument/2006/relationships/image" Target="../media/image12.png"/><Relationship Id="rId10" Type="http://schemas.openxmlformats.org/officeDocument/2006/relationships/image" Target="../media/image7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2.xml"/><Relationship Id="rId3" Type="http://schemas.openxmlformats.org/officeDocument/2006/relationships/image" Target="../media/image54.jpg"/><Relationship Id="rId4" Type="http://schemas.openxmlformats.org/officeDocument/2006/relationships/image" Target="../media/image79.png"/><Relationship Id="rId5" Type="http://schemas.openxmlformats.org/officeDocument/2006/relationships/image" Target="../media/image96.png"/><Relationship Id="rId6" Type="http://schemas.openxmlformats.org/officeDocument/2006/relationships/image" Target="../media/image8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3.xml"/><Relationship Id="rId3" Type="http://schemas.openxmlformats.org/officeDocument/2006/relationships/image" Target="../media/image54.jpg"/><Relationship Id="rId4" Type="http://schemas.openxmlformats.org/officeDocument/2006/relationships/image" Target="../media/image8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4.xml"/><Relationship Id="rId3" Type="http://schemas.openxmlformats.org/officeDocument/2006/relationships/image" Target="../media/image54.jpg"/><Relationship Id="rId4" Type="http://schemas.openxmlformats.org/officeDocument/2006/relationships/image" Target="../media/image10.png"/><Relationship Id="rId9" Type="http://schemas.openxmlformats.org/officeDocument/2006/relationships/image" Target="../media/image75.png"/><Relationship Id="rId5" Type="http://schemas.openxmlformats.org/officeDocument/2006/relationships/image" Target="../media/image2.png"/><Relationship Id="rId6" Type="http://schemas.openxmlformats.org/officeDocument/2006/relationships/image" Target="../media/image19.png"/><Relationship Id="rId7" Type="http://schemas.openxmlformats.org/officeDocument/2006/relationships/image" Target="../media/image5.png"/><Relationship Id="rId8" Type="http://schemas.openxmlformats.org/officeDocument/2006/relationships/image" Target="../media/image60.png"/><Relationship Id="rId11" Type="http://schemas.openxmlformats.org/officeDocument/2006/relationships/image" Target="../media/image101.png"/><Relationship Id="rId10" Type="http://schemas.openxmlformats.org/officeDocument/2006/relationships/image" Target="../media/image81.png"/></Relationships>
</file>

<file path=ppt/slides/_rels/slide25.xml.rels><?xml version="1.0" encoding="UTF-8" standalone="yes"?><Relationships xmlns="http://schemas.openxmlformats.org/package/2006/relationships"><Relationship Id="rId20" Type="http://schemas.openxmlformats.org/officeDocument/2006/relationships/image" Target="../media/image16.png"/><Relationship Id="rId22" Type="http://schemas.openxmlformats.org/officeDocument/2006/relationships/image" Target="../media/image32.png"/><Relationship Id="rId21" Type="http://schemas.openxmlformats.org/officeDocument/2006/relationships/image" Target="../media/image15.png"/><Relationship Id="rId24" Type="http://schemas.openxmlformats.org/officeDocument/2006/relationships/image" Target="../media/image20.png"/><Relationship Id="rId23" Type="http://schemas.openxmlformats.org/officeDocument/2006/relationships/image" Target="../media/image18.png"/><Relationship Id="rId1" Type="http://schemas.openxmlformats.org/officeDocument/2006/relationships/slideLayout" Target="../slideLayouts/slideLayout38.xml"/><Relationship Id="rId2" Type="http://schemas.openxmlformats.org/officeDocument/2006/relationships/notesSlide" Target="../notesSlides/notesSlide25.xml"/><Relationship Id="rId3" Type="http://schemas.openxmlformats.org/officeDocument/2006/relationships/image" Target="../media/image54.jpg"/><Relationship Id="rId4" Type="http://schemas.openxmlformats.org/officeDocument/2006/relationships/image" Target="../media/image10.png"/><Relationship Id="rId9" Type="http://schemas.openxmlformats.org/officeDocument/2006/relationships/image" Target="../media/image8.png"/><Relationship Id="rId26" Type="http://schemas.openxmlformats.org/officeDocument/2006/relationships/image" Target="../media/image23.png"/><Relationship Id="rId25" Type="http://schemas.openxmlformats.org/officeDocument/2006/relationships/image" Target="../media/image24.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7.png"/><Relationship Id="rId11" Type="http://schemas.openxmlformats.org/officeDocument/2006/relationships/image" Target="../media/image28.png"/><Relationship Id="rId10" Type="http://schemas.openxmlformats.org/officeDocument/2006/relationships/image" Target="../media/image5.png"/><Relationship Id="rId13" Type="http://schemas.openxmlformats.org/officeDocument/2006/relationships/image" Target="../media/image12.png"/><Relationship Id="rId12" Type="http://schemas.openxmlformats.org/officeDocument/2006/relationships/image" Target="../media/image14.png"/><Relationship Id="rId15" Type="http://schemas.openxmlformats.org/officeDocument/2006/relationships/image" Target="../media/image6.png"/><Relationship Id="rId14" Type="http://schemas.openxmlformats.org/officeDocument/2006/relationships/image" Target="../media/image13.png"/><Relationship Id="rId17" Type="http://schemas.openxmlformats.org/officeDocument/2006/relationships/image" Target="../media/image19.png"/><Relationship Id="rId16" Type="http://schemas.openxmlformats.org/officeDocument/2006/relationships/image" Target="../media/image9.png"/><Relationship Id="rId19" Type="http://schemas.openxmlformats.org/officeDocument/2006/relationships/image" Target="../media/image11.png"/><Relationship Id="rId18"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6.xml"/><Relationship Id="rId3" Type="http://schemas.openxmlformats.org/officeDocument/2006/relationships/image" Target="../media/image54.jpg"/><Relationship Id="rId4" Type="http://schemas.openxmlformats.org/officeDocument/2006/relationships/image" Target="../media/image91.png"/><Relationship Id="rId9"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image" Target="../media/image95.png"/><Relationship Id="rId7" Type="http://schemas.openxmlformats.org/officeDocument/2006/relationships/image" Target="../media/image5.png"/><Relationship Id="rId8" Type="http://schemas.openxmlformats.org/officeDocument/2006/relationships/image" Target="../media/image28.png"/><Relationship Id="rId11" Type="http://schemas.openxmlformats.org/officeDocument/2006/relationships/hyperlink" Target="https://tinyurl.com/Utah-One-Health-Storytime" TargetMode="External"/><Relationship Id="rId10" Type="http://schemas.openxmlformats.org/officeDocument/2006/relationships/image" Target="../media/image9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7.xml"/><Relationship Id="rId3" Type="http://schemas.openxmlformats.org/officeDocument/2006/relationships/image" Target="../media/image54.jpg"/><Relationship Id="rId4" Type="http://schemas.openxmlformats.org/officeDocument/2006/relationships/image" Target="../media/image98.png"/><Relationship Id="rId9" Type="http://schemas.openxmlformats.org/officeDocument/2006/relationships/hyperlink" Target="mailto:MHoyt@carollo.com" TargetMode="External"/><Relationship Id="rId5" Type="http://schemas.openxmlformats.org/officeDocument/2006/relationships/image" Target="../media/image5.png"/><Relationship Id="rId6" Type="http://schemas.openxmlformats.org/officeDocument/2006/relationships/image" Target="../media/image57.png"/><Relationship Id="rId7" Type="http://schemas.openxmlformats.org/officeDocument/2006/relationships/hyperlink" Target="mailto:shannon@thalweg-edu.com" TargetMode="External"/><Relationship Id="rId8" Type="http://schemas.openxmlformats.org/officeDocument/2006/relationships/hyperlink" Target="mailto:MHoyt@carollo.com" TargetMode="External"/><Relationship Id="rId11" Type="http://schemas.openxmlformats.org/officeDocument/2006/relationships/image" Target="../media/image34.png"/><Relationship Id="rId10" Type="http://schemas.openxmlformats.org/officeDocument/2006/relationships/image" Target="../media/image2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10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xml"/><Relationship Id="rId3" Type="http://schemas.openxmlformats.org/officeDocument/2006/relationships/image" Target="../media/image54.jpg"/><Relationship Id="rId4" Type="http://schemas.openxmlformats.org/officeDocument/2006/relationships/image" Target="../media/image43.png"/><Relationship Id="rId9" Type="http://schemas.openxmlformats.org/officeDocument/2006/relationships/image" Target="../media/image8.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52.png"/><Relationship Id="rId8" Type="http://schemas.openxmlformats.org/officeDocument/2006/relationships/image" Target="../media/image18.png"/><Relationship Id="rId11" Type="http://schemas.openxmlformats.org/officeDocument/2006/relationships/image" Target="../media/image5.png"/><Relationship Id="rId10" Type="http://schemas.openxmlformats.org/officeDocument/2006/relationships/image" Target="../media/image2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20" Type="http://schemas.openxmlformats.org/officeDocument/2006/relationships/image" Target="../media/image16.png"/><Relationship Id="rId22" Type="http://schemas.openxmlformats.org/officeDocument/2006/relationships/image" Target="../media/image32.png"/><Relationship Id="rId21" Type="http://schemas.openxmlformats.org/officeDocument/2006/relationships/image" Target="../media/image15.png"/><Relationship Id="rId24" Type="http://schemas.openxmlformats.org/officeDocument/2006/relationships/image" Target="../media/image20.png"/><Relationship Id="rId23" Type="http://schemas.openxmlformats.org/officeDocument/2006/relationships/image" Target="../media/image18.png"/><Relationship Id="rId1" Type="http://schemas.openxmlformats.org/officeDocument/2006/relationships/slideLayout" Target="../slideLayouts/slideLayout38.xml"/><Relationship Id="rId2" Type="http://schemas.openxmlformats.org/officeDocument/2006/relationships/notesSlide" Target="../notesSlides/notesSlide4.xml"/><Relationship Id="rId3" Type="http://schemas.openxmlformats.org/officeDocument/2006/relationships/image" Target="../media/image54.jpg"/><Relationship Id="rId4" Type="http://schemas.openxmlformats.org/officeDocument/2006/relationships/image" Target="../media/image10.png"/><Relationship Id="rId9" Type="http://schemas.openxmlformats.org/officeDocument/2006/relationships/image" Target="../media/image8.png"/><Relationship Id="rId26" Type="http://schemas.openxmlformats.org/officeDocument/2006/relationships/image" Target="../media/image23.png"/><Relationship Id="rId25" Type="http://schemas.openxmlformats.org/officeDocument/2006/relationships/image" Target="../media/image24.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7.png"/><Relationship Id="rId11" Type="http://schemas.openxmlformats.org/officeDocument/2006/relationships/image" Target="../media/image28.png"/><Relationship Id="rId10" Type="http://schemas.openxmlformats.org/officeDocument/2006/relationships/image" Target="../media/image5.png"/><Relationship Id="rId13" Type="http://schemas.openxmlformats.org/officeDocument/2006/relationships/image" Target="../media/image12.png"/><Relationship Id="rId12" Type="http://schemas.openxmlformats.org/officeDocument/2006/relationships/image" Target="../media/image14.png"/><Relationship Id="rId15" Type="http://schemas.openxmlformats.org/officeDocument/2006/relationships/image" Target="../media/image6.png"/><Relationship Id="rId14" Type="http://schemas.openxmlformats.org/officeDocument/2006/relationships/image" Target="../media/image13.png"/><Relationship Id="rId17" Type="http://schemas.openxmlformats.org/officeDocument/2006/relationships/image" Target="../media/image19.png"/><Relationship Id="rId16" Type="http://schemas.openxmlformats.org/officeDocument/2006/relationships/image" Target="../media/image9.png"/><Relationship Id="rId19" Type="http://schemas.openxmlformats.org/officeDocument/2006/relationships/image" Target="../media/image11.png"/><Relationship Id="rId18"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5.xml"/><Relationship Id="rId3" Type="http://schemas.openxmlformats.org/officeDocument/2006/relationships/image" Target="../media/image54.jpg"/><Relationship Id="rId4" Type="http://schemas.openxmlformats.org/officeDocument/2006/relationships/image" Target="../media/image62.png"/><Relationship Id="rId5" Type="http://schemas.openxmlformats.org/officeDocument/2006/relationships/image" Target="../media/image14.png"/><Relationship Id="rId6" Type="http://schemas.openxmlformats.org/officeDocument/2006/relationships/image" Target="../media/image28.png"/><Relationship Id="rId7" Type="http://schemas.openxmlformats.org/officeDocument/2006/relationships/image" Target="../media/image20.png"/><Relationship Id="rId8" Type="http://schemas.openxmlformats.org/officeDocument/2006/relationships/image" Target="../media/image7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6.xml"/><Relationship Id="rId3" Type="http://schemas.openxmlformats.org/officeDocument/2006/relationships/image" Target="../media/image54.jpg"/><Relationship Id="rId4" Type="http://schemas.openxmlformats.org/officeDocument/2006/relationships/image" Target="../media/image62.png"/><Relationship Id="rId9" Type="http://schemas.openxmlformats.org/officeDocument/2006/relationships/image" Target="../media/image58.png"/><Relationship Id="rId5" Type="http://schemas.openxmlformats.org/officeDocument/2006/relationships/image" Target="../media/image28.png"/><Relationship Id="rId6" Type="http://schemas.openxmlformats.org/officeDocument/2006/relationships/image" Target="../media/image61.png"/><Relationship Id="rId7" Type="http://schemas.openxmlformats.org/officeDocument/2006/relationships/image" Target="../media/image76.png"/><Relationship Id="rId8" Type="http://schemas.openxmlformats.org/officeDocument/2006/relationships/image" Target="../media/image56.png"/><Relationship Id="rId10" Type="http://schemas.openxmlformats.org/officeDocument/2006/relationships/image" Target="../media/image5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7.xml"/><Relationship Id="rId3" Type="http://schemas.openxmlformats.org/officeDocument/2006/relationships/image" Target="../media/image54.jpg"/><Relationship Id="rId4" Type="http://schemas.openxmlformats.org/officeDocument/2006/relationships/image" Target="../media/image60.png"/><Relationship Id="rId5" Type="http://schemas.openxmlformats.org/officeDocument/2006/relationships/image" Target="../media/image5.png"/><Relationship Id="rId6" Type="http://schemas.openxmlformats.org/officeDocument/2006/relationships/image" Target="../media/image57.png"/><Relationship Id="rId7" Type="http://schemas.openxmlformats.org/officeDocument/2006/relationships/image" Target="../media/image65.png"/></Relationships>
</file>

<file path=ppt/slides/_rels/slide8.xml.rels><?xml version="1.0" encoding="UTF-8" standalone="yes"?><Relationships xmlns="http://schemas.openxmlformats.org/package/2006/relationships"><Relationship Id="rId20" Type="http://schemas.openxmlformats.org/officeDocument/2006/relationships/image" Target="../media/image16.png"/><Relationship Id="rId22" Type="http://schemas.openxmlformats.org/officeDocument/2006/relationships/image" Target="../media/image32.png"/><Relationship Id="rId21" Type="http://schemas.openxmlformats.org/officeDocument/2006/relationships/image" Target="../media/image15.png"/><Relationship Id="rId24" Type="http://schemas.openxmlformats.org/officeDocument/2006/relationships/image" Target="../media/image20.png"/><Relationship Id="rId23" Type="http://schemas.openxmlformats.org/officeDocument/2006/relationships/image" Target="../media/image18.png"/><Relationship Id="rId1" Type="http://schemas.openxmlformats.org/officeDocument/2006/relationships/slideLayout" Target="../slideLayouts/slideLayout38.xml"/><Relationship Id="rId2" Type="http://schemas.openxmlformats.org/officeDocument/2006/relationships/notesSlide" Target="../notesSlides/notesSlide8.xml"/><Relationship Id="rId3" Type="http://schemas.openxmlformats.org/officeDocument/2006/relationships/image" Target="../media/image54.jpg"/><Relationship Id="rId4" Type="http://schemas.openxmlformats.org/officeDocument/2006/relationships/image" Target="../media/image10.png"/><Relationship Id="rId9" Type="http://schemas.openxmlformats.org/officeDocument/2006/relationships/image" Target="../media/image8.png"/><Relationship Id="rId26" Type="http://schemas.openxmlformats.org/officeDocument/2006/relationships/image" Target="../media/image23.png"/><Relationship Id="rId25" Type="http://schemas.openxmlformats.org/officeDocument/2006/relationships/image" Target="../media/image24.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7.png"/><Relationship Id="rId11" Type="http://schemas.openxmlformats.org/officeDocument/2006/relationships/image" Target="../media/image28.png"/><Relationship Id="rId10" Type="http://schemas.openxmlformats.org/officeDocument/2006/relationships/image" Target="../media/image5.png"/><Relationship Id="rId13" Type="http://schemas.openxmlformats.org/officeDocument/2006/relationships/image" Target="../media/image12.png"/><Relationship Id="rId12" Type="http://schemas.openxmlformats.org/officeDocument/2006/relationships/image" Target="../media/image14.png"/><Relationship Id="rId15" Type="http://schemas.openxmlformats.org/officeDocument/2006/relationships/image" Target="../media/image6.png"/><Relationship Id="rId14" Type="http://schemas.openxmlformats.org/officeDocument/2006/relationships/image" Target="../media/image13.png"/><Relationship Id="rId17" Type="http://schemas.openxmlformats.org/officeDocument/2006/relationships/image" Target="../media/image19.png"/><Relationship Id="rId16" Type="http://schemas.openxmlformats.org/officeDocument/2006/relationships/image" Target="../media/image9.png"/><Relationship Id="rId19" Type="http://schemas.openxmlformats.org/officeDocument/2006/relationships/image" Target="../media/image11.png"/><Relationship Id="rId18"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9.xml"/><Relationship Id="rId3" Type="http://schemas.openxmlformats.org/officeDocument/2006/relationships/image" Target="../media/image54.jpg"/><Relationship Id="rId4" Type="http://schemas.openxmlformats.org/officeDocument/2006/relationships/image" Target="../media/image62.png"/><Relationship Id="rId5" Type="http://schemas.openxmlformats.org/officeDocument/2006/relationships/image" Target="../media/image14.png"/><Relationship Id="rId6" Type="http://schemas.openxmlformats.org/officeDocument/2006/relationships/image" Target="../media/image28.png"/><Relationship Id="rId7" Type="http://schemas.openxmlformats.org/officeDocument/2006/relationships/image" Target="../media/image20.png"/><Relationship Id="rId8"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52"/>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248" l="-9369" r="0" t="-1124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68" name="Google Shape;268;p52"/>
          <p:cNvSpPr/>
          <p:nvPr/>
        </p:nvSpPr>
        <p:spPr>
          <a:xfrm rot="692077">
            <a:off x="1868450" y="-157847"/>
            <a:ext cx="1975813" cy="1141032"/>
          </a:xfrm>
          <a:custGeom>
            <a:rect b="b" l="l" r="r" t="t"/>
            <a:pathLst>
              <a:path extrusionOk="0" h="2281607" w="3950835">
                <a:moveTo>
                  <a:pt x="0" y="0"/>
                </a:moveTo>
                <a:lnTo>
                  <a:pt x="3950835" y="0"/>
                </a:lnTo>
                <a:lnTo>
                  <a:pt x="3950835" y="2281607"/>
                </a:lnTo>
                <a:lnTo>
                  <a:pt x="0" y="2281607"/>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69" name="Google Shape;269;p52"/>
          <p:cNvSpPr/>
          <p:nvPr/>
        </p:nvSpPr>
        <p:spPr>
          <a:xfrm>
            <a:off x="5116403" y="369181"/>
            <a:ext cx="1131632" cy="1077879"/>
          </a:xfrm>
          <a:custGeom>
            <a:rect b="b" l="l" r="r" t="t"/>
            <a:pathLst>
              <a:path extrusionOk="0" h="2155758" w="2263263">
                <a:moveTo>
                  <a:pt x="0" y="0"/>
                </a:moveTo>
                <a:lnTo>
                  <a:pt x="2263262" y="0"/>
                </a:lnTo>
                <a:lnTo>
                  <a:pt x="2263262" y="2155757"/>
                </a:lnTo>
                <a:lnTo>
                  <a:pt x="0" y="2155757"/>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70" name="Google Shape;270;p52"/>
          <p:cNvSpPr/>
          <p:nvPr/>
        </p:nvSpPr>
        <p:spPr>
          <a:xfrm rot="3698462">
            <a:off x="8696903" y="-256283"/>
            <a:ext cx="806699" cy="526371"/>
          </a:xfrm>
          <a:custGeom>
            <a:rect b="b" l="l" r="r" t="t"/>
            <a:pathLst>
              <a:path extrusionOk="0" h="1052729" w="1613378">
                <a:moveTo>
                  <a:pt x="0" y="0"/>
                </a:moveTo>
                <a:lnTo>
                  <a:pt x="1613378" y="0"/>
                </a:lnTo>
                <a:lnTo>
                  <a:pt x="1613378" y="1052730"/>
                </a:lnTo>
                <a:lnTo>
                  <a:pt x="0" y="1052730"/>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71" name="Google Shape;271;p52"/>
          <p:cNvSpPr/>
          <p:nvPr/>
        </p:nvSpPr>
        <p:spPr>
          <a:xfrm rot="9857482">
            <a:off x="2198527" y="3958965"/>
            <a:ext cx="780572" cy="1392002"/>
          </a:xfrm>
          <a:custGeom>
            <a:rect b="b" l="l" r="r" t="t"/>
            <a:pathLst>
              <a:path extrusionOk="0" h="2795454" w="1565454">
                <a:moveTo>
                  <a:pt x="0" y="0"/>
                </a:moveTo>
                <a:lnTo>
                  <a:pt x="1565454" y="0"/>
                </a:lnTo>
                <a:lnTo>
                  <a:pt x="1565454" y="2795454"/>
                </a:lnTo>
                <a:lnTo>
                  <a:pt x="0" y="2795454"/>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72" name="Google Shape;272;p52"/>
          <p:cNvSpPr/>
          <p:nvPr/>
        </p:nvSpPr>
        <p:spPr>
          <a:xfrm rot="1046363">
            <a:off x="-228942" y="1468429"/>
            <a:ext cx="1250571" cy="1216181"/>
          </a:xfrm>
          <a:custGeom>
            <a:rect b="b" l="l" r="r" t="t"/>
            <a:pathLst>
              <a:path extrusionOk="0" h="2429902" w="2498614">
                <a:moveTo>
                  <a:pt x="0" y="0"/>
                </a:moveTo>
                <a:lnTo>
                  <a:pt x="2498614" y="0"/>
                </a:lnTo>
                <a:lnTo>
                  <a:pt x="2498614" y="2429902"/>
                </a:lnTo>
                <a:lnTo>
                  <a:pt x="0" y="2429902"/>
                </a:lnTo>
                <a:lnTo>
                  <a:pt x="0" y="0"/>
                </a:lnTo>
                <a:close/>
              </a:path>
            </a:pathLst>
          </a:custGeom>
          <a:blipFill rotWithShape="1">
            <a:blip r:embed="rId8">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73" name="Google Shape;273;p52"/>
          <p:cNvSpPr/>
          <p:nvPr/>
        </p:nvSpPr>
        <p:spPr>
          <a:xfrm rot="2383938">
            <a:off x="8348019" y="946765"/>
            <a:ext cx="1023777" cy="650099"/>
          </a:xfrm>
          <a:custGeom>
            <a:rect b="b" l="l" r="r" t="t"/>
            <a:pathLst>
              <a:path extrusionOk="0" h="1298575" w="2045000">
                <a:moveTo>
                  <a:pt x="0" y="0"/>
                </a:moveTo>
                <a:lnTo>
                  <a:pt x="2045000" y="0"/>
                </a:lnTo>
                <a:lnTo>
                  <a:pt x="2045000" y="1298575"/>
                </a:lnTo>
                <a:lnTo>
                  <a:pt x="0" y="1298575"/>
                </a:lnTo>
                <a:lnTo>
                  <a:pt x="0" y="0"/>
                </a:lnTo>
                <a:close/>
              </a:path>
            </a:pathLst>
          </a:custGeom>
          <a:blipFill rotWithShape="1">
            <a:blip r:embed="rId9">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74" name="Google Shape;274;p52"/>
          <p:cNvSpPr/>
          <p:nvPr/>
        </p:nvSpPr>
        <p:spPr>
          <a:xfrm>
            <a:off x="1030" y="-106091"/>
            <a:ext cx="597846" cy="759389"/>
          </a:xfrm>
          <a:custGeom>
            <a:rect b="b" l="l" r="r" t="t"/>
            <a:pathLst>
              <a:path extrusionOk="0" h="1518777" w="1195692">
                <a:moveTo>
                  <a:pt x="0" y="0"/>
                </a:moveTo>
                <a:lnTo>
                  <a:pt x="1195693" y="0"/>
                </a:lnTo>
                <a:lnTo>
                  <a:pt x="1195693" y="1518777"/>
                </a:lnTo>
                <a:lnTo>
                  <a:pt x="0" y="1518777"/>
                </a:lnTo>
                <a:lnTo>
                  <a:pt x="0" y="0"/>
                </a:lnTo>
                <a:close/>
              </a:path>
            </a:pathLst>
          </a:custGeom>
          <a:blipFill rotWithShape="1">
            <a:blip r:embed="rId10">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75" name="Google Shape;275;p52"/>
          <p:cNvSpPr/>
          <p:nvPr/>
        </p:nvSpPr>
        <p:spPr>
          <a:xfrm rot="1029957">
            <a:off x="7567365" y="-509279"/>
            <a:ext cx="898029" cy="883263"/>
          </a:xfrm>
          <a:custGeom>
            <a:rect b="b" l="l" r="r" t="t"/>
            <a:pathLst>
              <a:path extrusionOk="0" h="1769959" w="1796912">
                <a:moveTo>
                  <a:pt x="0" y="0"/>
                </a:moveTo>
                <a:lnTo>
                  <a:pt x="1796912" y="0"/>
                </a:lnTo>
                <a:lnTo>
                  <a:pt x="1796912" y="1769959"/>
                </a:lnTo>
                <a:lnTo>
                  <a:pt x="0" y="1769959"/>
                </a:lnTo>
                <a:lnTo>
                  <a:pt x="0" y="0"/>
                </a:lnTo>
                <a:close/>
              </a:path>
            </a:pathLst>
          </a:custGeom>
          <a:blipFill rotWithShape="1">
            <a:blip r:embed="rId11">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76" name="Google Shape;276;p52"/>
          <p:cNvSpPr/>
          <p:nvPr/>
        </p:nvSpPr>
        <p:spPr>
          <a:xfrm rot="3235835">
            <a:off x="5875626" y="-306014"/>
            <a:ext cx="1273524" cy="883263"/>
          </a:xfrm>
          <a:custGeom>
            <a:rect b="b" l="l" r="r" t="t"/>
            <a:pathLst>
              <a:path extrusionOk="0" h="1769959" w="2541716">
                <a:moveTo>
                  <a:pt x="0" y="0"/>
                </a:moveTo>
                <a:lnTo>
                  <a:pt x="2541716" y="0"/>
                </a:lnTo>
                <a:lnTo>
                  <a:pt x="2541716" y="1769958"/>
                </a:lnTo>
                <a:lnTo>
                  <a:pt x="0" y="1769958"/>
                </a:lnTo>
                <a:lnTo>
                  <a:pt x="0" y="0"/>
                </a:lnTo>
                <a:close/>
              </a:path>
            </a:pathLst>
          </a:custGeom>
          <a:blipFill rotWithShape="1">
            <a:blip r:embed="rId12">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77" name="Google Shape;277;p52"/>
          <p:cNvSpPr/>
          <p:nvPr/>
        </p:nvSpPr>
        <p:spPr>
          <a:xfrm rot="3125995">
            <a:off x="3914237" y="593900"/>
            <a:ext cx="785757" cy="1020866"/>
          </a:xfrm>
          <a:custGeom>
            <a:rect b="b" l="l" r="r" t="t"/>
            <a:pathLst>
              <a:path extrusionOk="0" h="2047422" w="1569690">
                <a:moveTo>
                  <a:pt x="0" y="0"/>
                </a:moveTo>
                <a:lnTo>
                  <a:pt x="1569690" y="0"/>
                </a:lnTo>
                <a:lnTo>
                  <a:pt x="1569690" y="2047422"/>
                </a:lnTo>
                <a:lnTo>
                  <a:pt x="0" y="2047422"/>
                </a:lnTo>
                <a:lnTo>
                  <a:pt x="0" y="0"/>
                </a:lnTo>
                <a:close/>
              </a:path>
            </a:pathLst>
          </a:custGeom>
          <a:blipFill rotWithShape="1">
            <a:blip r:embed="rId1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78" name="Google Shape;278;p52"/>
          <p:cNvSpPr/>
          <p:nvPr/>
        </p:nvSpPr>
        <p:spPr>
          <a:xfrm rot="2542193">
            <a:off x="374108" y="3400575"/>
            <a:ext cx="1588722" cy="1391402"/>
          </a:xfrm>
          <a:custGeom>
            <a:rect b="b" l="l" r="r" t="t"/>
            <a:pathLst>
              <a:path extrusionOk="0" h="2787687" w="3172333">
                <a:moveTo>
                  <a:pt x="0" y="0"/>
                </a:moveTo>
                <a:lnTo>
                  <a:pt x="3172333" y="0"/>
                </a:lnTo>
                <a:lnTo>
                  <a:pt x="3172333" y="2787688"/>
                </a:lnTo>
                <a:lnTo>
                  <a:pt x="0" y="2787688"/>
                </a:lnTo>
                <a:lnTo>
                  <a:pt x="0" y="0"/>
                </a:lnTo>
                <a:close/>
              </a:path>
            </a:pathLst>
          </a:custGeom>
          <a:blipFill rotWithShape="1">
            <a:blip r:embed="rId1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79" name="Google Shape;279;p52"/>
          <p:cNvSpPr/>
          <p:nvPr/>
        </p:nvSpPr>
        <p:spPr>
          <a:xfrm>
            <a:off x="271207" y="-106091"/>
            <a:ext cx="1369672" cy="1338855"/>
          </a:xfrm>
          <a:custGeom>
            <a:rect b="b" l="l" r="r" t="t"/>
            <a:pathLst>
              <a:path extrusionOk="0" h="2677709" w="2739344">
                <a:moveTo>
                  <a:pt x="0" y="0"/>
                </a:moveTo>
                <a:lnTo>
                  <a:pt x="2739344" y="0"/>
                </a:lnTo>
                <a:lnTo>
                  <a:pt x="2739344" y="2677709"/>
                </a:lnTo>
                <a:lnTo>
                  <a:pt x="0" y="2677709"/>
                </a:lnTo>
                <a:lnTo>
                  <a:pt x="0" y="0"/>
                </a:lnTo>
                <a:close/>
              </a:path>
            </a:pathLst>
          </a:custGeom>
          <a:blipFill rotWithShape="1">
            <a:blip r:embed="rId1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80" name="Google Shape;280;p52"/>
          <p:cNvSpPr/>
          <p:nvPr/>
        </p:nvSpPr>
        <p:spPr>
          <a:xfrm rot="-1378363">
            <a:off x="1003478" y="1336579"/>
            <a:ext cx="970179" cy="440218"/>
          </a:xfrm>
          <a:custGeom>
            <a:rect b="b" l="l" r="r" t="t"/>
            <a:pathLst>
              <a:path extrusionOk="0" h="881098" w="1941815">
                <a:moveTo>
                  <a:pt x="0" y="0"/>
                </a:moveTo>
                <a:lnTo>
                  <a:pt x="1941815" y="0"/>
                </a:lnTo>
                <a:lnTo>
                  <a:pt x="1941815" y="881098"/>
                </a:lnTo>
                <a:lnTo>
                  <a:pt x="0" y="881098"/>
                </a:lnTo>
                <a:lnTo>
                  <a:pt x="0" y="0"/>
                </a:lnTo>
                <a:close/>
              </a:path>
            </a:pathLst>
          </a:custGeom>
          <a:blipFill rotWithShape="1">
            <a:blip r:embed="rId1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81" name="Google Shape;281;p52"/>
          <p:cNvSpPr/>
          <p:nvPr/>
        </p:nvSpPr>
        <p:spPr>
          <a:xfrm rot="-3174096">
            <a:off x="4073249" y="-737661"/>
            <a:ext cx="954986" cy="1091414"/>
          </a:xfrm>
          <a:custGeom>
            <a:rect b="b" l="l" r="r" t="t"/>
            <a:pathLst>
              <a:path extrusionOk="0" h="2176281" w="1904245">
                <a:moveTo>
                  <a:pt x="0" y="0"/>
                </a:moveTo>
                <a:lnTo>
                  <a:pt x="1904246" y="0"/>
                </a:lnTo>
                <a:lnTo>
                  <a:pt x="1904246" y="2176280"/>
                </a:lnTo>
                <a:lnTo>
                  <a:pt x="0" y="2176280"/>
                </a:lnTo>
                <a:lnTo>
                  <a:pt x="0" y="0"/>
                </a:lnTo>
                <a:close/>
              </a:path>
            </a:pathLst>
          </a:custGeom>
          <a:blipFill rotWithShape="1">
            <a:blip r:embed="rId17">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82" name="Google Shape;282;p52"/>
          <p:cNvSpPr/>
          <p:nvPr/>
        </p:nvSpPr>
        <p:spPr>
          <a:xfrm>
            <a:off x="7660291" y="1635453"/>
            <a:ext cx="1173266" cy="1132202"/>
          </a:xfrm>
          <a:custGeom>
            <a:rect b="b" l="l" r="r" t="t"/>
            <a:pathLst>
              <a:path extrusionOk="0" h="2264404" w="2346532">
                <a:moveTo>
                  <a:pt x="0" y="0"/>
                </a:moveTo>
                <a:lnTo>
                  <a:pt x="2346532" y="0"/>
                </a:lnTo>
                <a:lnTo>
                  <a:pt x="2346532" y="2264403"/>
                </a:lnTo>
                <a:lnTo>
                  <a:pt x="0" y="2264403"/>
                </a:lnTo>
                <a:lnTo>
                  <a:pt x="0" y="0"/>
                </a:lnTo>
                <a:close/>
              </a:path>
            </a:pathLst>
          </a:custGeom>
          <a:blipFill rotWithShape="1">
            <a:blip r:embed="rId18">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83" name="Google Shape;283;p52"/>
          <p:cNvSpPr/>
          <p:nvPr/>
        </p:nvSpPr>
        <p:spPr>
          <a:xfrm rot="975612">
            <a:off x="-162273" y="3155790"/>
            <a:ext cx="628228" cy="972112"/>
          </a:xfrm>
          <a:custGeom>
            <a:rect b="b" l="l" r="r" t="t"/>
            <a:pathLst>
              <a:path extrusionOk="0" h="1944224" w="1256455">
                <a:moveTo>
                  <a:pt x="0" y="0"/>
                </a:moveTo>
                <a:lnTo>
                  <a:pt x="1256455" y="0"/>
                </a:lnTo>
                <a:lnTo>
                  <a:pt x="1256455" y="1944223"/>
                </a:lnTo>
                <a:lnTo>
                  <a:pt x="0" y="1944223"/>
                </a:lnTo>
                <a:lnTo>
                  <a:pt x="0" y="0"/>
                </a:lnTo>
                <a:close/>
              </a:path>
            </a:pathLst>
          </a:custGeom>
          <a:blipFill rotWithShape="1">
            <a:blip r:embed="rId19">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84" name="Google Shape;284;p52"/>
          <p:cNvSpPr/>
          <p:nvPr/>
        </p:nvSpPr>
        <p:spPr>
          <a:xfrm rot="-6179677">
            <a:off x="-122065" y="4352106"/>
            <a:ext cx="467173" cy="479957"/>
          </a:xfrm>
          <a:custGeom>
            <a:rect b="b" l="l" r="r" t="t"/>
            <a:pathLst>
              <a:path extrusionOk="0" h="959315" w="933762">
                <a:moveTo>
                  <a:pt x="0" y="0"/>
                </a:moveTo>
                <a:lnTo>
                  <a:pt x="933763" y="0"/>
                </a:lnTo>
                <a:lnTo>
                  <a:pt x="933763" y="959315"/>
                </a:lnTo>
                <a:lnTo>
                  <a:pt x="0" y="959315"/>
                </a:lnTo>
                <a:lnTo>
                  <a:pt x="0" y="0"/>
                </a:lnTo>
                <a:close/>
              </a:path>
            </a:pathLst>
          </a:custGeom>
          <a:blipFill rotWithShape="1">
            <a:blip r:embed="rId11">
              <a:alphaModFix/>
            </a:blip>
            <a:stretch>
              <a:fillRect b="-84498" l="0" r="-92429"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85" name="Google Shape;285;p52"/>
          <p:cNvSpPr/>
          <p:nvPr/>
        </p:nvSpPr>
        <p:spPr>
          <a:xfrm>
            <a:off x="5116403" y="3974381"/>
            <a:ext cx="1603835" cy="1437437"/>
          </a:xfrm>
          <a:custGeom>
            <a:rect b="b" l="l" r="r" t="t"/>
            <a:pathLst>
              <a:path extrusionOk="0" h="2874874" w="3207670">
                <a:moveTo>
                  <a:pt x="0" y="0"/>
                </a:moveTo>
                <a:lnTo>
                  <a:pt x="3207670" y="0"/>
                </a:lnTo>
                <a:lnTo>
                  <a:pt x="3207670" y="2874875"/>
                </a:lnTo>
                <a:lnTo>
                  <a:pt x="0" y="2874875"/>
                </a:lnTo>
                <a:lnTo>
                  <a:pt x="0" y="0"/>
                </a:lnTo>
                <a:close/>
              </a:path>
            </a:pathLst>
          </a:custGeom>
          <a:blipFill rotWithShape="1">
            <a:blip r:embed="rId20">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86" name="Google Shape;286;p52"/>
          <p:cNvSpPr/>
          <p:nvPr/>
        </p:nvSpPr>
        <p:spPr>
          <a:xfrm rot="10020323">
            <a:off x="-6416" y="4957360"/>
            <a:ext cx="807193" cy="526693"/>
          </a:xfrm>
          <a:custGeom>
            <a:rect b="b" l="l" r="r" t="t"/>
            <a:pathLst>
              <a:path extrusionOk="0" h="1052729" w="1613378">
                <a:moveTo>
                  <a:pt x="0" y="0"/>
                </a:moveTo>
                <a:lnTo>
                  <a:pt x="1613379" y="0"/>
                </a:lnTo>
                <a:lnTo>
                  <a:pt x="1613379" y="1052729"/>
                </a:lnTo>
                <a:lnTo>
                  <a:pt x="0" y="1052729"/>
                </a:lnTo>
                <a:lnTo>
                  <a:pt x="0" y="0"/>
                </a:lnTo>
                <a:close/>
              </a:path>
            </a:pathLst>
          </a:custGeom>
          <a:blipFill rotWithShape="1">
            <a:blip r:embed="rId21">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87" name="Google Shape;287;p52"/>
          <p:cNvSpPr/>
          <p:nvPr/>
        </p:nvSpPr>
        <p:spPr>
          <a:xfrm>
            <a:off x="3064838" y="3761243"/>
            <a:ext cx="442030" cy="511472"/>
          </a:xfrm>
          <a:custGeom>
            <a:rect b="b" l="l" r="r" t="t"/>
            <a:pathLst>
              <a:path extrusionOk="0" h="1022943" w="884059">
                <a:moveTo>
                  <a:pt x="0" y="0"/>
                </a:moveTo>
                <a:lnTo>
                  <a:pt x="884059" y="0"/>
                </a:lnTo>
                <a:lnTo>
                  <a:pt x="884059" y="1022943"/>
                </a:lnTo>
                <a:lnTo>
                  <a:pt x="0" y="1022943"/>
                </a:lnTo>
                <a:lnTo>
                  <a:pt x="0" y="0"/>
                </a:lnTo>
                <a:close/>
              </a:path>
            </a:pathLst>
          </a:custGeom>
          <a:blipFill rotWithShape="1">
            <a:blip r:embed="rId11">
              <a:alphaModFix/>
            </a:blip>
            <a:stretch>
              <a:fillRect b="0" l="-103256" r="0" t="-7302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88" name="Google Shape;288;p52"/>
          <p:cNvSpPr/>
          <p:nvPr/>
        </p:nvSpPr>
        <p:spPr>
          <a:xfrm rot="6092077">
            <a:off x="6879271" y="4413073"/>
            <a:ext cx="1052855" cy="1088222"/>
          </a:xfrm>
          <a:custGeom>
            <a:rect b="b" l="l" r="r" t="t"/>
            <a:pathLst>
              <a:path extrusionOk="0" h="2176009" w="2105289">
                <a:moveTo>
                  <a:pt x="0" y="0"/>
                </a:moveTo>
                <a:lnTo>
                  <a:pt x="2105288" y="0"/>
                </a:lnTo>
                <a:lnTo>
                  <a:pt x="2105288" y="2176009"/>
                </a:lnTo>
                <a:lnTo>
                  <a:pt x="0" y="2176009"/>
                </a:lnTo>
                <a:lnTo>
                  <a:pt x="0" y="0"/>
                </a:lnTo>
                <a:close/>
              </a:path>
            </a:pathLst>
          </a:custGeom>
          <a:blipFill rotWithShape="1">
            <a:blip r:embed="rId22">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89" name="Google Shape;289;p52"/>
          <p:cNvSpPr/>
          <p:nvPr/>
        </p:nvSpPr>
        <p:spPr>
          <a:xfrm>
            <a:off x="8388583" y="2852125"/>
            <a:ext cx="980923" cy="789643"/>
          </a:xfrm>
          <a:custGeom>
            <a:rect b="b" l="l" r="r" t="t"/>
            <a:pathLst>
              <a:path extrusionOk="0" h="1579286" w="1961846">
                <a:moveTo>
                  <a:pt x="0" y="0"/>
                </a:moveTo>
                <a:lnTo>
                  <a:pt x="1961846" y="0"/>
                </a:lnTo>
                <a:lnTo>
                  <a:pt x="1961846" y="1579285"/>
                </a:lnTo>
                <a:lnTo>
                  <a:pt x="0" y="1579285"/>
                </a:lnTo>
                <a:lnTo>
                  <a:pt x="0" y="0"/>
                </a:lnTo>
                <a:close/>
              </a:path>
            </a:pathLst>
          </a:custGeom>
          <a:blipFill rotWithShape="1">
            <a:blip r:embed="rId2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90" name="Google Shape;290;p52"/>
          <p:cNvSpPr/>
          <p:nvPr/>
        </p:nvSpPr>
        <p:spPr>
          <a:xfrm rot="904748">
            <a:off x="7643355" y="3983587"/>
            <a:ext cx="1273581" cy="931306"/>
          </a:xfrm>
          <a:custGeom>
            <a:rect b="b" l="l" r="r" t="t"/>
            <a:pathLst>
              <a:path extrusionOk="0" h="1863708" w="2548660">
                <a:moveTo>
                  <a:pt x="0" y="0"/>
                </a:moveTo>
                <a:lnTo>
                  <a:pt x="2548661" y="0"/>
                </a:lnTo>
                <a:lnTo>
                  <a:pt x="2548661" y="1863708"/>
                </a:lnTo>
                <a:lnTo>
                  <a:pt x="0" y="1863708"/>
                </a:lnTo>
                <a:lnTo>
                  <a:pt x="0" y="0"/>
                </a:lnTo>
                <a:close/>
              </a:path>
            </a:pathLst>
          </a:custGeom>
          <a:blipFill rotWithShape="1">
            <a:blip r:embed="rId2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291" name="Google Shape;291;p52"/>
          <p:cNvGrpSpPr/>
          <p:nvPr/>
        </p:nvGrpSpPr>
        <p:grpSpPr>
          <a:xfrm>
            <a:off x="2140947" y="2651188"/>
            <a:ext cx="4862256" cy="614041"/>
            <a:chOff x="0" y="-28575"/>
            <a:chExt cx="3481246" cy="439637"/>
          </a:xfrm>
        </p:grpSpPr>
        <p:sp>
          <p:nvSpPr>
            <p:cNvPr id="292" name="Google Shape;292;p52"/>
            <p:cNvSpPr/>
            <p:nvPr/>
          </p:nvSpPr>
          <p:spPr>
            <a:xfrm>
              <a:off x="0" y="0"/>
              <a:ext cx="3481246" cy="411062"/>
            </a:xfrm>
            <a:custGeom>
              <a:rect b="b" l="l" r="r" t="t"/>
              <a:pathLst>
                <a:path extrusionOk="0" h="411062" w="3481246">
                  <a:moveTo>
                    <a:pt x="3278046" y="0"/>
                  </a:moveTo>
                  <a:cubicBezTo>
                    <a:pt x="3390271" y="0"/>
                    <a:pt x="3481246" y="92019"/>
                    <a:pt x="3481246" y="205531"/>
                  </a:cubicBezTo>
                  <a:cubicBezTo>
                    <a:pt x="3481246" y="319043"/>
                    <a:pt x="3390271" y="411062"/>
                    <a:pt x="3278046" y="411062"/>
                  </a:cubicBezTo>
                  <a:lnTo>
                    <a:pt x="203200" y="411062"/>
                  </a:lnTo>
                  <a:cubicBezTo>
                    <a:pt x="90976" y="411062"/>
                    <a:pt x="0" y="319043"/>
                    <a:pt x="0" y="205531"/>
                  </a:cubicBezTo>
                  <a:cubicBezTo>
                    <a:pt x="0" y="92019"/>
                    <a:pt x="90976" y="0"/>
                    <a:pt x="203200" y="0"/>
                  </a:cubicBezTo>
                  <a:close/>
                </a:path>
              </a:pathLst>
            </a:custGeom>
            <a:solidFill>
              <a:srgbClr val="F0AECA"/>
            </a:solidFill>
            <a:ln cap="sq" cmpd="sng" w="38100">
              <a:solidFill>
                <a:srgbClr val="000000"/>
              </a:solidFill>
              <a:prstDash val="solid"/>
              <a:miter lim="8000"/>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93" name="Google Shape;293;p52"/>
            <p:cNvSpPr txBox="1"/>
            <p:nvPr/>
          </p:nvSpPr>
          <p:spPr>
            <a:xfrm>
              <a:off x="0" y="-28575"/>
              <a:ext cx="3481200" cy="439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294" name="Google Shape;294;p52"/>
          <p:cNvSpPr/>
          <p:nvPr/>
        </p:nvSpPr>
        <p:spPr>
          <a:xfrm>
            <a:off x="1184421" y="2393080"/>
            <a:ext cx="456459" cy="579797"/>
          </a:xfrm>
          <a:custGeom>
            <a:rect b="b" l="l" r="r" t="t"/>
            <a:pathLst>
              <a:path extrusionOk="0" h="1159595" w="912918">
                <a:moveTo>
                  <a:pt x="0" y="0"/>
                </a:moveTo>
                <a:lnTo>
                  <a:pt x="912917" y="0"/>
                </a:lnTo>
                <a:lnTo>
                  <a:pt x="912917" y="1159595"/>
                </a:lnTo>
                <a:lnTo>
                  <a:pt x="0" y="1159595"/>
                </a:lnTo>
                <a:lnTo>
                  <a:pt x="0" y="0"/>
                </a:lnTo>
                <a:close/>
              </a:path>
            </a:pathLst>
          </a:custGeom>
          <a:blipFill rotWithShape="1">
            <a:blip r:embed="rId10">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95" name="Google Shape;295;p52"/>
          <p:cNvSpPr/>
          <p:nvPr/>
        </p:nvSpPr>
        <p:spPr>
          <a:xfrm rot="-6179677">
            <a:off x="6579597" y="3633343"/>
            <a:ext cx="467173" cy="479957"/>
          </a:xfrm>
          <a:custGeom>
            <a:rect b="b" l="l" r="r" t="t"/>
            <a:pathLst>
              <a:path extrusionOk="0" h="959315" w="933762">
                <a:moveTo>
                  <a:pt x="0" y="0"/>
                </a:moveTo>
                <a:lnTo>
                  <a:pt x="933763" y="0"/>
                </a:lnTo>
                <a:lnTo>
                  <a:pt x="933763" y="959315"/>
                </a:lnTo>
                <a:lnTo>
                  <a:pt x="0" y="959315"/>
                </a:lnTo>
                <a:lnTo>
                  <a:pt x="0" y="0"/>
                </a:lnTo>
                <a:close/>
              </a:path>
            </a:pathLst>
          </a:custGeom>
          <a:blipFill rotWithShape="1">
            <a:blip r:embed="rId11">
              <a:alphaModFix/>
            </a:blip>
            <a:stretch>
              <a:fillRect b="-84498" l="0" r="-92429"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96" name="Google Shape;296;p52"/>
          <p:cNvSpPr/>
          <p:nvPr/>
        </p:nvSpPr>
        <p:spPr>
          <a:xfrm>
            <a:off x="7432062" y="3061970"/>
            <a:ext cx="456459" cy="579798"/>
          </a:xfrm>
          <a:custGeom>
            <a:rect b="b" l="l" r="r" t="t"/>
            <a:pathLst>
              <a:path extrusionOk="0" h="1159595" w="912918">
                <a:moveTo>
                  <a:pt x="0" y="0"/>
                </a:moveTo>
                <a:lnTo>
                  <a:pt x="912918" y="0"/>
                </a:lnTo>
                <a:lnTo>
                  <a:pt x="912918" y="1159595"/>
                </a:lnTo>
                <a:lnTo>
                  <a:pt x="0" y="1159595"/>
                </a:lnTo>
                <a:lnTo>
                  <a:pt x="0" y="0"/>
                </a:lnTo>
                <a:close/>
              </a:path>
            </a:pathLst>
          </a:custGeom>
          <a:blipFill rotWithShape="1">
            <a:blip r:embed="rId10">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97" name="Google Shape;297;p52"/>
          <p:cNvSpPr/>
          <p:nvPr/>
        </p:nvSpPr>
        <p:spPr>
          <a:xfrm rot="-6179677">
            <a:off x="2184599" y="992766"/>
            <a:ext cx="467173" cy="479957"/>
          </a:xfrm>
          <a:custGeom>
            <a:rect b="b" l="l" r="r" t="t"/>
            <a:pathLst>
              <a:path extrusionOk="0" h="959315" w="933762">
                <a:moveTo>
                  <a:pt x="0" y="0"/>
                </a:moveTo>
                <a:lnTo>
                  <a:pt x="933763" y="0"/>
                </a:lnTo>
                <a:lnTo>
                  <a:pt x="933763" y="959315"/>
                </a:lnTo>
                <a:lnTo>
                  <a:pt x="0" y="959315"/>
                </a:lnTo>
                <a:lnTo>
                  <a:pt x="0" y="0"/>
                </a:lnTo>
                <a:close/>
              </a:path>
            </a:pathLst>
          </a:custGeom>
          <a:blipFill rotWithShape="1">
            <a:blip r:embed="rId11">
              <a:alphaModFix/>
            </a:blip>
            <a:stretch>
              <a:fillRect b="-84498" l="0" r="-92429"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98" name="Google Shape;298;p52"/>
          <p:cNvSpPr txBox="1"/>
          <p:nvPr/>
        </p:nvSpPr>
        <p:spPr>
          <a:xfrm>
            <a:off x="2140947" y="1640163"/>
            <a:ext cx="4862100" cy="7695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lang="en" sz="5000">
                <a:solidFill>
                  <a:srgbClr val="000000"/>
                </a:solidFill>
                <a:latin typeface="Arial"/>
                <a:ea typeface="Arial"/>
                <a:cs typeface="Arial"/>
                <a:sym typeface="Arial"/>
              </a:rPr>
              <a:t>Gather Round!</a:t>
            </a:r>
            <a:endParaRPr sz="700"/>
          </a:p>
        </p:txBody>
      </p:sp>
      <p:sp>
        <p:nvSpPr>
          <p:cNvPr id="299" name="Google Shape;299;p52"/>
          <p:cNvSpPr txBox="1"/>
          <p:nvPr/>
        </p:nvSpPr>
        <p:spPr>
          <a:xfrm>
            <a:off x="2331541" y="2683402"/>
            <a:ext cx="4481100" cy="384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 sz="2500">
                <a:solidFill>
                  <a:srgbClr val="000000"/>
                </a:solidFill>
                <a:latin typeface="Arial"/>
                <a:ea typeface="Arial"/>
                <a:cs typeface="Arial"/>
                <a:sym typeface="Arial"/>
              </a:rPr>
              <a:t>It’s STEM Storytime</a:t>
            </a:r>
            <a:endParaRPr sz="700"/>
          </a:p>
        </p:txBody>
      </p:sp>
      <p:sp>
        <p:nvSpPr>
          <p:cNvPr id="300" name="Google Shape;300;p52"/>
          <p:cNvSpPr/>
          <p:nvPr/>
        </p:nvSpPr>
        <p:spPr>
          <a:xfrm rot="-1171157">
            <a:off x="3504653" y="3902622"/>
            <a:ext cx="1260228" cy="1143657"/>
          </a:xfrm>
          <a:custGeom>
            <a:rect b="b" l="l" r="r" t="t"/>
            <a:pathLst>
              <a:path extrusionOk="0" h="2281334" w="2513866">
                <a:moveTo>
                  <a:pt x="0" y="0"/>
                </a:moveTo>
                <a:lnTo>
                  <a:pt x="2513866" y="0"/>
                </a:lnTo>
                <a:lnTo>
                  <a:pt x="2513866" y="2281334"/>
                </a:lnTo>
                <a:lnTo>
                  <a:pt x="0" y="2281334"/>
                </a:lnTo>
                <a:lnTo>
                  <a:pt x="0" y="0"/>
                </a:lnTo>
                <a:close/>
              </a:path>
            </a:pathLst>
          </a:custGeom>
          <a:blipFill rotWithShape="1">
            <a:blip r:embed="rId2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01" name="Google Shape;301;p52"/>
          <p:cNvSpPr/>
          <p:nvPr/>
        </p:nvSpPr>
        <p:spPr>
          <a:xfrm>
            <a:off x="6470615" y="742007"/>
            <a:ext cx="1592762" cy="969594"/>
          </a:xfrm>
          <a:custGeom>
            <a:rect b="b" l="l" r="r" t="t"/>
            <a:pathLst>
              <a:path extrusionOk="0" h="1939188" w="3185524">
                <a:moveTo>
                  <a:pt x="0" y="0"/>
                </a:moveTo>
                <a:lnTo>
                  <a:pt x="3185524" y="0"/>
                </a:lnTo>
                <a:lnTo>
                  <a:pt x="3185524" y="1939188"/>
                </a:lnTo>
                <a:lnTo>
                  <a:pt x="0" y="1939188"/>
                </a:lnTo>
                <a:lnTo>
                  <a:pt x="0" y="0"/>
                </a:lnTo>
                <a:close/>
              </a:path>
            </a:pathLst>
          </a:custGeom>
          <a:blipFill rotWithShape="1">
            <a:blip r:embed="rId2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61"/>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248" l="-9369" r="0" t="-1124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38" name="Google Shape;538;p61"/>
          <p:cNvSpPr/>
          <p:nvPr/>
        </p:nvSpPr>
        <p:spPr>
          <a:xfrm>
            <a:off x="-51465" y="3798858"/>
            <a:ext cx="1131632" cy="1077879"/>
          </a:xfrm>
          <a:custGeom>
            <a:rect b="b" l="l" r="r" t="t"/>
            <a:pathLst>
              <a:path extrusionOk="0" h="2155758" w="2263263">
                <a:moveTo>
                  <a:pt x="0" y="0"/>
                </a:moveTo>
                <a:lnTo>
                  <a:pt x="2263262" y="0"/>
                </a:lnTo>
                <a:lnTo>
                  <a:pt x="2263262" y="2155758"/>
                </a:lnTo>
                <a:lnTo>
                  <a:pt x="0" y="2155758"/>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39" name="Google Shape;539;p61"/>
          <p:cNvSpPr/>
          <p:nvPr/>
        </p:nvSpPr>
        <p:spPr>
          <a:xfrm>
            <a:off x="1080166" y="4629150"/>
            <a:ext cx="456459" cy="579797"/>
          </a:xfrm>
          <a:custGeom>
            <a:rect b="b" l="l" r="r" t="t"/>
            <a:pathLst>
              <a:path extrusionOk="0" h="1159595" w="912918">
                <a:moveTo>
                  <a:pt x="0" y="0"/>
                </a:moveTo>
                <a:lnTo>
                  <a:pt x="912918" y="0"/>
                </a:lnTo>
                <a:lnTo>
                  <a:pt x="912918" y="1159595"/>
                </a:lnTo>
                <a:lnTo>
                  <a:pt x="0" y="1159595"/>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540" name="Google Shape;540;p61"/>
          <p:cNvGrpSpPr/>
          <p:nvPr/>
        </p:nvGrpSpPr>
        <p:grpSpPr>
          <a:xfrm>
            <a:off x="767176" y="1516144"/>
            <a:ext cx="3623078" cy="3113160"/>
            <a:chOff x="0" y="-28575"/>
            <a:chExt cx="1908390" cy="1639800"/>
          </a:xfrm>
        </p:grpSpPr>
        <p:sp>
          <p:nvSpPr>
            <p:cNvPr id="541" name="Google Shape;541;p61"/>
            <p:cNvSpPr/>
            <p:nvPr/>
          </p:nvSpPr>
          <p:spPr>
            <a:xfrm>
              <a:off x="0" y="0"/>
              <a:ext cx="1908390" cy="1611197"/>
            </a:xfrm>
            <a:custGeom>
              <a:rect b="b" l="l" r="r" t="t"/>
              <a:pathLst>
                <a:path extrusionOk="0" h="1611197" w="1908390">
                  <a:moveTo>
                    <a:pt x="54491" y="0"/>
                  </a:moveTo>
                  <a:lnTo>
                    <a:pt x="1853898" y="0"/>
                  </a:lnTo>
                  <a:cubicBezTo>
                    <a:pt x="1868350" y="0"/>
                    <a:pt x="1882210" y="5741"/>
                    <a:pt x="1892429" y="15960"/>
                  </a:cubicBezTo>
                  <a:cubicBezTo>
                    <a:pt x="1902649" y="26179"/>
                    <a:pt x="1908390" y="40039"/>
                    <a:pt x="1908390" y="54491"/>
                  </a:cubicBezTo>
                  <a:lnTo>
                    <a:pt x="1908390" y="1556706"/>
                  </a:lnTo>
                  <a:cubicBezTo>
                    <a:pt x="1908390" y="1571158"/>
                    <a:pt x="1902649" y="1585018"/>
                    <a:pt x="1892429" y="1595237"/>
                  </a:cubicBezTo>
                  <a:cubicBezTo>
                    <a:pt x="1882210" y="1605456"/>
                    <a:pt x="1868350" y="1611197"/>
                    <a:pt x="1853898" y="1611197"/>
                  </a:cubicBezTo>
                  <a:lnTo>
                    <a:pt x="54491" y="1611197"/>
                  </a:lnTo>
                  <a:cubicBezTo>
                    <a:pt x="40039" y="1611197"/>
                    <a:pt x="26179" y="1605456"/>
                    <a:pt x="15960" y="1595237"/>
                  </a:cubicBezTo>
                  <a:cubicBezTo>
                    <a:pt x="5741" y="1585018"/>
                    <a:pt x="0" y="1571158"/>
                    <a:pt x="0" y="1556706"/>
                  </a:cubicBezTo>
                  <a:lnTo>
                    <a:pt x="0" y="54491"/>
                  </a:lnTo>
                  <a:cubicBezTo>
                    <a:pt x="0" y="40039"/>
                    <a:pt x="5741" y="26179"/>
                    <a:pt x="15960" y="15960"/>
                  </a:cubicBezTo>
                  <a:cubicBezTo>
                    <a:pt x="26179" y="5741"/>
                    <a:pt x="40039" y="0"/>
                    <a:pt x="54491" y="0"/>
                  </a:cubicBezTo>
                  <a:close/>
                </a:path>
              </a:pathLst>
            </a:custGeom>
            <a:solidFill>
              <a:srgbClr val="FFE8B6"/>
            </a:solidFill>
            <a:ln cap="rnd" cmpd="sng" w="47625">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42" name="Google Shape;542;p61"/>
            <p:cNvSpPr txBox="1"/>
            <p:nvPr/>
          </p:nvSpPr>
          <p:spPr>
            <a:xfrm>
              <a:off x="0" y="-28575"/>
              <a:ext cx="1908300" cy="1639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543" name="Google Shape;543;p61"/>
          <p:cNvGrpSpPr/>
          <p:nvPr/>
        </p:nvGrpSpPr>
        <p:grpSpPr>
          <a:xfrm>
            <a:off x="4701105" y="375287"/>
            <a:ext cx="3698658" cy="2799986"/>
            <a:chOff x="0" y="-28575"/>
            <a:chExt cx="1948200" cy="1474841"/>
          </a:xfrm>
        </p:grpSpPr>
        <p:sp>
          <p:nvSpPr>
            <p:cNvPr id="544" name="Google Shape;544;p61"/>
            <p:cNvSpPr/>
            <p:nvPr/>
          </p:nvSpPr>
          <p:spPr>
            <a:xfrm>
              <a:off x="0" y="0"/>
              <a:ext cx="1948184" cy="1446266"/>
            </a:xfrm>
            <a:custGeom>
              <a:rect b="b" l="l" r="r" t="t"/>
              <a:pathLst>
                <a:path extrusionOk="0" h="1446266" w="1948184">
                  <a:moveTo>
                    <a:pt x="53378" y="0"/>
                  </a:moveTo>
                  <a:lnTo>
                    <a:pt x="1894806" y="0"/>
                  </a:lnTo>
                  <a:cubicBezTo>
                    <a:pt x="1924286" y="0"/>
                    <a:pt x="1948184" y="23898"/>
                    <a:pt x="1948184" y="53378"/>
                  </a:cubicBezTo>
                  <a:lnTo>
                    <a:pt x="1948184" y="1392888"/>
                  </a:lnTo>
                  <a:cubicBezTo>
                    <a:pt x="1948184" y="1407044"/>
                    <a:pt x="1942560" y="1420621"/>
                    <a:pt x="1932550" y="1430632"/>
                  </a:cubicBezTo>
                  <a:cubicBezTo>
                    <a:pt x="1922539" y="1440642"/>
                    <a:pt x="1908963" y="1446266"/>
                    <a:pt x="1894806" y="1446266"/>
                  </a:cubicBezTo>
                  <a:lnTo>
                    <a:pt x="53378" y="1446266"/>
                  </a:lnTo>
                  <a:cubicBezTo>
                    <a:pt x="23898" y="1446266"/>
                    <a:pt x="0" y="1422367"/>
                    <a:pt x="0" y="1392888"/>
                  </a:cubicBezTo>
                  <a:lnTo>
                    <a:pt x="0" y="53378"/>
                  </a:lnTo>
                  <a:cubicBezTo>
                    <a:pt x="0" y="39221"/>
                    <a:pt x="5624" y="25644"/>
                    <a:pt x="15634" y="15634"/>
                  </a:cubicBezTo>
                  <a:cubicBezTo>
                    <a:pt x="25644" y="5624"/>
                    <a:pt x="39221" y="0"/>
                    <a:pt x="53378" y="0"/>
                  </a:cubicBezTo>
                  <a:close/>
                </a:path>
              </a:pathLst>
            </a:custGeom>
            <a:solidFill>
              <a:srgbClr val="FFFFFF"/>
            </a:solidFill>
            <a:ln cap="rnd" cmpd="sng" w="47625">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45" name="Google Shape;545;p61"/>
            <p:cNvSpPr txBox="1"/>
            <p:nvPr/>
          </p:nvSpPr>
          <p:spPr>
            <a:xfrm>
              <a:off x="0" y="-28575"/>
              <a:ext cx="1948200" cy="1474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546" name="Google Shape;546;p61"/>
          <p:cNvGrpSpPr/>
          <p:nvPr/>
        </p:nvGrpSpPr>
        <p:grpSpPr>
          <a:xfrm>
            <a:off x="5370648" y="126214"/>
            <a:ext cx="2359544" cy="419892"/>
            <a:chOff x="0" y="-72778"/>
            <a:chExt cx="6292116" cy="1119711"/>
          </a:xfrm>
        </p:grpSpPr>
        <p:grpSp>
          <p:nvGrpSpPr>
            <p:cNvPr id="547" name="Google Shape;547;p61"/>
            <p:cNvGrpSpPr/>
            <p:nvPr/>
          </p:nvGrpSpPr>
          <p:grpSpPr>
            <a:xfrm>
              <a:off x="0" y="-72778"/>
              <a:ext cx="6292116" cy="1119711"/>
              <a:chOff x="0" y="-28575"/>
              <a:chExt cx="2470500" cy="439637"/>
            </a:xfrm>
          </p:grpSpPr>
          <p:sp>
            <p:nvSpPr>
              <p:cNvPr id="548" name="Google Shape;548;p61"/>
              <p:cNvSpPr/>
              <p:nvPr/>
            </p:nvSpPr>
            <p:spPr>
              <a:xfrm>
                <a:off x="0" y="0"/>
                <a:ext cx="2470376" cy="411062"/>
              </a:xfrm>
              <a:custGeom>
                <a:rect b="b" l="l" r="r" t="t"/>
                <a:pathLst>
                  <a:path extrusionOk="0" h="411062" w="2470376">
                    <a:moveTo>
                      <a:pt x="2267176" y="0"/>
                    </a:moveTo>
                    <a:cubicBezTo>
                      <a:pt x="2379400" y="0"/>
                      <a:pt x="2470376" y="92019"/>
                      <a:pt x="2470376" y="205531"/>
                    </a:cubicBezTo>
                    <a:cubicBezTo>
                      <a:pt x="2470376" y="319043"/>
                      <a:pt x="2379400" y="411062"/>
                      <a:pt x="2267176" y="411062"/>
                    </a:cubicBezTo>
                    <a:lnTo>
                      <a:pt x="203200" y="411062"/>
                    </a:lnTo>
                    <a:cubicBezTo>
                      <a:pt x="90976" y="411062"/>
                      <a:pt x="0" y="319043"/>
                      <a:pt x="0" y="205531"/>
                    </a:cubicBezTo>
                    <a:cubicBezTo>
                      <a:pt x="0" y="92019"/>
                      <a:pt x="90976" y="0"/>
                      <a:pt x="203200" y="0"/>
                    </a:cubicBezTo>
                    <a:close/>
                  </a:path>
                </a:pathLst>
              </a:custGeom>
              <a:solidFill>
                <a:srgbClr val="F0AECA"/>
              </a:solidFill>
              <a:ln cap="sq" cmpd="sng" w="38100">
                <a:solidFill>
                  <a:srgbClr val="000000"/>
                </a:solidFill>
                <a:prstDash val="solid"/>
                <a:miter lim="8000"/>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49" name="Google Shape;549;p61"/>
              <p:cNvSpPr txBox="1"/>
              <p:nvPr/>
            </p:nvSpPr>
            <p:spPr>
              <a:xfrm>
                <a:off x="0" y="-28575"/>
                <a:ext cx="2470500" cy="439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550" name="Google Shape;550;p61"/>
            <p:cNvSpPr txBox="1"/>
            <p:nvPr/>
          </p:nvSpPr>
          <p:spPr>
            <a:xfrm>
              <a:off x="355048" y="15599"/>
              <a:ext cx="5581800" cy="697800"/>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b="1" lang="en" sz="1700">
                  <a:solidFill>
                    <a:srgbClr val="000000"/>
                  </a:solidFill>
                  <a:latin typeface="Arial"/>
                  <a:ea typeface="Arial"/>
                  <a:cs typeface="Arial"/>
                  <a:sym typeface="Arial"/>
                </a:rPr>
                <a:t>Effect</a:t>
              </a:r>
              <a:endParaRPr sz="700"/>
            </a:p>
          </p:txBody>
        </p:sp>
      </p:grpSp>
      <p:sp>
        <p:nvSpPr>
          <p:cNvPr id="551" name="Google Shape;551;p61"/>
          <p:cNvSpPr/>
          <p:nvPr/>
        </p:nvSpPr>
        <p:spPr>
          <a:xfrm>
            <a:off x="8629650" y="153506"/>
            <a:ext cx="442791" cy="725847"/>
          </a:xfrm>
          <a:custGeom>
            <a:rect b="b" l="l" r="r" t="t"/>
            <a:pathLst>
              <a:path extrusionOk="0" h="1451693" w="885582">
                <a:moveTo>
                  <a:pt x="0" y="0"/>
                </a:moveTo>
                <a:lnTo>
                  <a:pt x="885582" y="0"/>
                </a:lnTo>
                <a:lnTo>
                  <a:pt x="885582" y="1451693"/>
                </a:lnTo>
                <a:lnTo>
                  <a:pt x="0" y="1451693"/>
                </a:lnTo>
                <a:lnTo>
                  <a:pt x="0" y="0"/>
                </a:lnTo>
                <a:close/>
              </a:path>
            </a:pathLst>
          </a:custGeom>
          <a:blipFill rotWithShape="1">
            <a:blip r:embed="rId6">
              <a:alphaModFix/>
            </a:blip>
            <a:stretch>
              <a:fillRect b="0" l="0" r="-85007" t="-41719"/>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52" name="Google Shape;552;p61"/>
          <p:cNvSpPr/>
          <p:nvPr/>
        </p:nvSpPr>
        <p:spPr>
          <a:xfrm>
            <a:off x="3542313" y="153506"/>
            <a:ext cx="1288000" cy="1275120"/>
          </a:xfrm>
          <a:custGeom>
            <a:rect b="b" l="l" r="r" t="t"/>
            <a:pathLst>
              <a:path extrusionOk="0" h="2550240" w="2576000">
                <a:moveTo>
                  <a:pt x="0" y="0"/>
                </a:moveTo>
                <a:lnTo>
                  <a:pt x="2576000" y="0"/>
                </a:lnTo>
                <a:lnTo>
                  <a:pt x="2576000" y="2550240"/>
                </a:lnTo>
                <a:lnTo>
                  <a:pt x="0" y="2550240"/>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53" name="Google Shape;553;p61"/>
          <p:cNvSpPr txBox="1"/>
          <p:nvPr/>
        </p:nvSpPr>
        <p:spPr>
          <a:xfrm>
            <a:off x="353947" y="326902"/>
            <a:ext cx="3188400" cy="692700"/>
          </a:xfrm>
          <a:prstGeom prst="rect">
            <a:avLst/>
          </a:prstGeom>
          <a:noFill/>
          <a:ln>
            <a:noFill/>
          </a:ln>
        </p:spPr>
        <p:txBody>
          <a:bodyPr anchorCtr="0" anchor="t" bIns="0" lIns="0" spcFirstLastPara="1" rIns="0" wrap="square" tIns="0">
            <a:spAutoFit/>
          </a:bodyPr>
          <a:lstStyle/>
          <a:p>
            <a:pPr indent="0" lvl="0" marL="0" marR="0" rtl="0" algn="l">
              <a:lnSpc>
                <a:spcPct val="139988"/>
              </a:lnSpc>
              <a:spcBef>
                <a:spcPts val="0"/>
              </a:spcBef>
              <a:spcAft>
                <a:spcPts val="0"/>
              </a:spcAft>
              <a:buNone/>
            </a:pPr>
            <a:r>
              <a:rPr b="1" lang="en" sz="4500">
                <a:solidFill>
                  <a:srgbClr val="000000"/>
                </a:solidFill>
                <a:latin typeface="Arial"/>
                <a:ea typeface="Arial"/>
                <a:cs typeface="Arial"/>
                <a:sym typeface="Arial"/>
              </a:rPr>
              <a:t>A is for Art</a:t>
            </a:r>
            <a:endParaRPr sz="700"/>
          </a:p>
        </p:txBody>
      </p:sp>
      <p:sp>
        <p:nvSpPr>
          <p:cNvPr id="554" name="Google Shape;554;p61"/>
          <p:cNvSpPr txBox="1"/>
          <p:nvPr/>
        </p:nvSpPr>
        <p:spPr>
          <a:xfrm>
            <a:off x="4966827" y="616017"/>
            <a:ext cx="3167100" cy="2161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 sz="1300">
                <a:solidFill>
                  <a:srgbClr val="000000"/>
                </a:solidFill>
                <a:latin typeface="Arial"/>
                <a:ea typeface="Arial"/>
                <a:cs typeface="Arial"/>
                <a:sym typeface="Arial"/>
              </a:rPr>
              <a:t>Incorporating art into STEM transforms it into STEAM, emphasizing creativity alongside technical skills. This integration encourages innovative thinking and problem-solving. For example, designing and building a simple bridge in an art project can teach children about engineering principles and physics.</a:t>
            </a:r>
            <a:endParaRPr sz="700"/>
          </a:p>
        </p:txBody>
      </p:sp>
      <p:sp>
        <p:nvSpPr>
          <p:cNvPr id="555" name="Google Shape;555;p61"/>
          <p:cNvSpPr txBox="1"/>
          <p:nvPr/>
        </p:nvSpPr>
        <p:spPr>
          <a:xfrm>
            <a:off x="986593" y="2550713"/>
            <a:ext cx="3184200" cy="1320600"/>
          </a:xfrm>
          <a:prstGeom prst="rect">
            <a:avLst/>
          </a:prstGeom>
          <a:noFill/>
          <a:ln>
            <a:noFill/>
          </a:ln>
        </p:spPr>
        <p:txBody>
          <a:bodyPr anchorCtr="0" anchor="t" bIns="0" lIns="0" spcFirstLastPara="1" rIns="0" wrap="square" tIns="0">
            <a:spAutoFit/>
          </a:bodyPr>
          <a:lstStyle/>
          <a:p>
            <a:pPr indent="-133350" lvl="1" marL="279400" marR="0" rtl="0" algn="just">
              <a:lnSpc>
                <a:spcPct val="140000"/>
              </a:lnSpc>
              <a:spcBef>
                <a:spcPts val="0"/>
              </a:spcBef>
              <a:spcAft>
                <a:spcPts val="0"/>
              </a:spcAft>
              <a:buClr>
                <a:srgbClr val="000000"/>
              </a:buClr>
              <a:buSzPts val="1300"/>
              <a:buFont typeface="Arial"/>
              <a:buChar char="•"/>
            </a:pPr>
            <a:r>
              <a:rPr b="0" i="0" lang="en" sz="1300" u="none" cap="none" strike="noStrike">
                <a:solidFill>
                  <a:srgbClr val="000000"/>
                </a:solidFill>
                <a:latin typeface="Arial"/>
                <a:ea typeface="Arial"/>
                <a:cs typeface="Arial"/>
                <a:sym typeface="Arial"/>
              </a:rPr>
              <a:t>Enhanced Engagement</a:t>
            </a:r>
            <a:endParaRPr sz="700"/>
          </a:p>
          <a:p>
            <a:pPr indent="-133350" lvl="1" marL="279400" marR="0" rtl="0" algn="just">
              <a:lnSpc>
                <a:spcPct val="140000"/>
              </a:lnSpc>
              <a:spcBef>
                <a:spcPts val="0"/>
              </a:spcBef>
              <a:spcAft>
                <a:spcPts val="0"/>
              </a:spcAft>
              <a:buClr>
                <a:srgbClr val="000000"/>
              </a:buClr>
              <a:buSzPts val="1300"/>
              <a:buFont typeface="Arial"/>
              <a:buChar char="•"/>
            </a:pPr>
            <a:r>
              <a:rPr b="0" i="0" lang="en" sz="1300" u="none" cap="none" strike="noStrike">
                <a:solidFill>
                  <a:srgbClr val="000000"/>
                </a:solidFill>
                <a:latin typeface="Arial"/>
                <a:ea typeface="Arial"/>
                <a:cs typeface="Arial"/>
                <a:sym typeface="Arial"/>
              </a:rPr>
              <a:t>Improved Memory Retention</a:t>
            </a:r>
            <a:endParaRPr sz="700"/>
          </a:p>
          <a:p>
            <a:pPr indent="-133350" lvl="1" marL="279400" marR="0" rtl="0" algn="just">
              <a:lnSpc>
                <a:spcPct val="140000"/>
              </a:lnSpc>
              <a:spcBef>
                <a:spcPts val="0"/>
              </a:spcBef>
              <a:spcAft>
                <a:spcPts val="0"/>
              </a:spcAft>
              <a:buClr>
                <a:srgbClr val="000000"/>
              </a:buClr>
              <a:buSzPts val="1300"/>
              <a:buFont typeface="Arial"/>
              <a:buChar char="•"/>
            </a:pPr>
            <a:r>
              <a:rPr b="0" i="0" lang="en" sz="1300" u="none" cap="none" strike="noStrike">
                <a:solidFill>
                  <a:srgbClr val="000000"/>
                </a:solidFill>
                <a:latin typeface="Arial"/>
                <a:ea typeface="Arial"/>
                <a:cs typeface="Arial"/>
                <a:sym typeface="Arial"/>
              </a:rPr>
              <a:t>Development of Motor Skills</a:t>
            </a:r>
            <a:endParaRPr sz="700"/>
          </a:p>
          <a:p>
            <a:pPr indent="-133350" lvl="1" marL="279400" marR="0" rtl="0" algn="just">
              <a:lnSpc>
                <a:spcPct val="140000"/>
              </a:lnSpc>
              <a:spcBef>
                <a:spcPts val="0"/>
              </a:spcBef>
              <a:spcAft>
                <a:spcPts val="0"/>
              </a:spcAft>
              <a:buClr>
                <a:srgbClr val="000000"/>
              </a:buClr>
              <a:buSzPts val="1300"/>
              <a:buFont typeface="Arial"/>
              <a:buChar char="•"/>
            </a:pPr>
            <a:r>
              <a:rPr b="0" i="0" lang="en" sz="1300" u="none" cap="none" strike="noStrike">
                <a:solidFill>
                  <a:srgbClr val="000000"/>
                </a:solidFill>
                <a:latin typeface="Arial"/>
                <a:ea typeface="Arial"/>
                <a:cs typeface="Arial"/>
                <a:sym typeface="Arial"/>
              </a:rPr>
              <a:t>Sensory Integration</a:t>
            </a:r>
            <a:endParaRPr sz="700"/>
          </a:p>
          <a:p>
            <a:pPr indent="0" lvl="0" marL="0" marR="0" rtl="0" algn="just">
              <a:lnSpc>
                <a:spcPct val="140000"/>
              </a:lnSpc>
              <a:spcBef>
                <a:spcPts val="0"/>
              </a:spcBef>
              <a:spcAft>
                <a:spcPts val="0"/>
              </a:spcAft>
              <a:buNone/>
            </a:pPr>
            <a:r>
              <a:t/>
            </a:r>
            <a:endParaRPr sz="1300">
              <a:solidFill>
                <a:srgbClr val="000000"/>
              </a:solidFill>
              <a:latin typeface="Arial"/>
              <a:ea typeface="Arial"/>
              <a:cs typeface="Arial"/>
              <a:sym typeface="Arial"/>
            </a:endParaRPr>
          </a:p>
        </p:txBody>
      </p:sp>
      <p:sp>
        <p:nvSpPr>
          <p:cNvPr id="556" name="Google Shape;556;p61"/>
          <p:cNvSpPr txBox="1"/>
          <p:nvPr/>
        </p:nvSpPr>
        <p:spPr>
          <a:xfrm>
            <a:off x="1201769" y="2017598"/>
            <a:ext cx="2753700" cy="261600"/>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b="1" lang="en" sz="1700">
                <a:solidFill>
                  <a:srgbClr val="000000"/>
                </a:solidFill>
                <a:latin typeface="Arial"/>
                <a:ea typeface="Arial"/>
                <a:cs typeface="Arial"/>
                <a:sym typeface="Arial"/>
              </a:rPr>
              <a:t>Benefits</a:t>
            </a:r>
            <a:endParaRPr sz="700"/>
          </a:p>
        </p:txBody>
      </p:sp>
      <p:sp>
        <p:nvSpPr>
          <p:cNvPr id="557" name="Google Shape;557;p61"/>
          <p:cNvSpPr txBox="1"/>
          <p:nvPr/>
        </p:nvSpPr>
        <p:spPr>
          <a:xfrm>
            <a:off x="5370650" y="3554525"/>
            <a:ext cx="2753700" cy="708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 sz="4600">
                <a:solidFill>
                  <a:srgbClr val="000000"/>
                </a:solidFill>
                <a:latin typeface="Arial"/>
                <a:ea typeface="Arial"/>
                <a:cs typeface="Arial"/>
                <a:sym typeface="Arial"/>
              </a:rPr>
              <a:t>STREAM</a:t>
            </a:r>
            <a:endParaRPr sz="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62"/>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248" l="-9369" r="0" t="-1124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63" name="Google Shape;563;p62"/>
          <p:cNvSpPr/>
          <p:nvPr/>
        </p:nvSpPr>
        <p:spPr>
          <a:xfrm rot="692077">
            <a:off x="1868450" y="-157847"/>
            <a:ext cx="1975813" cy="1141032"/>
          </a:xfrm>
          <a:custGeom>
            <a:rect b="b" l="l" r="r" t="t"/>
            <a:pathLst>
              <a:path extrusionOk="0" h="2281607" w="3950835">
                <a:moveTo>
                  <a:pt x="0" y="0"/>
                </a:moveTo>
                <a:lnTo>
                  <a:pt x="3950835" y="0"/>
                </a:lnTo>
                <a:lnTo>
                  <a:pt x="3950835" y="2281607"/>
                </a:lnTo>
                <a:lnTo>
                  <a:pt x="0" y="2281607"/>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64" name="Google Shape;564;p62"/>
          <p:cNvSpPr/>
          <p:nvPr/>
        </p:nvSpPr>
        <p:spPr>
          <a:xfrm>
            <a:off x="5116403" y="369181"/>
            <a:ext cx="1131632" cy="1077879"/>
          </a:xfrm>
          <a:custGeom>
            <a:rect b="b" l="l" r="r" t="t"/>
            <a:pathLst>
              <a:path extrusionOk="0" h="2155758" w="2263263">
                <a:moveTo>
                  <a:pt x="0" y="0"/>
                </a:moveTo>
                <a:lnTo>
                  <a:pt x="2263262" y="0"/>
                </a:lnTo>
                <a:lnTo>
                  <a:pt x="2263262" y="2155757"/>
                </a:lnTo>
                <a:lnTo>
                  <a:pt x="0" y="2155757"/>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65" name="Google Shape;565;p62"/>
          <p:cNvSpPr/>
          <p:nvPr/>
        </p:nvSpPr>
        <p:spPr>
          <a:xfrm rot="3698462">
            <a:off x="8696903" y="-256283"/>
            <a:ext cx="806699" cy="526371"/>
          </a:xfrm>
          <a:custGeom>
            <a:rect b="b" l="l" r="r" t="t"/>
            <a:pathLst>
              <a:path extrusionOk="0" h="1052729" w="1613378">
                <a:moveTo>
                  <a:pt x="0" y="0"/>
                </a:moveTo>
                <a:lnTo>
                  <a:pt x="1613378" y="0"/>
                </a:lnTo>
                <a:lnTo>
                  <a:pt x="1613378" y="1052730"/>
                </a:lnTo>
                <a:lnTo>
                  <a:pt x="0" y="1052730"/>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66" name="Google Shape;566;p62"/>
          <p:cNvSpPr/>
          <p:nvPr/>
        </p:nvSpPr>
        <p:spPr>
          <a:xfrm rot="9857482">
            <a:off x="2198527" y="3958965"/>
            <a:ext cx="780572" cy="1392002"/>
          </a:xfrm>
          <a:custGeom>
            <a:rect b="b" l="l" r="r" t="t"/>
            <a:pathLst>
              <a:path extrusionOk="0" h="2795454" w="1565454">
                <a:moveTo>
                  <a:pt x="0" y="0"/>
                </a:moveTo>
                <a:lnTo>
                  <a:pt x="1565454" y="0"/>
                </a:lnTo>
                <a:lnTo>
                  <a:pt x="1565454" y="2795454"/>
                </a:lnTo>
                <a:lnTo>
                  <a:pt x="0" y="2795454"/>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67" name="Google Shape;567;p62"/>
          <p:cNvSpPr/>
          <p:nvPr/>
        </p:nvSpPr>
        <p:spPr>
          <a:xfrm rot="1046363">
            <a:off x="-228942" y="1468429"/>
            <a:ext cx="1250571" cy="1216181"/>
          </a:xfrm>
          <a:custGeom>
            <a:rect b="b" l="l" r="r" t="t"/>
            <a:pathLst>
              <a:path extrusionOk="0" h="2429902" w="2498614">
                <a:moveTo>
                  <a:pt x="0" y="0"/>
                </a:moveTo>
                <a:lnTo>
                  <a:pt x="2498614" y="0"/>
                </a:lnTo>
                <a:lnTo>
                  <a:pt x="2498614" y="2429902"/>
                </a:lnTo>
                <a:lnTo>
                  <a:pt x="0" y="2429902"/>
                </a:lnTo>
                <a:lnTo>
                  <a:pt x="0" y="0"/>
                </a:lnTo>
                <a:close/>
              </a:path>
            </a:pathLst>
          </a:custGeom>
          <a:blipFill rotWithShape="1">
            <a:blip r:embed="rId8">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68" name="Google Shape;568;p62"/>
          <p:cNvSpPr/>
          <p:nvPr/>
        </p:nvSpPr>
        <p:spPr>
          <a:xfrm rot="2383938">
            <a:off x="8348019" y="946765"/>
            <a:ext cx="1023777" cy="650099"/>
          </a:xfrm>
          <a:custGeom>
            <a:rect b="b" l="l" r="r" t="t"/>
            <a:pathLst>
              <a:path extrusionOk="0" h="1298575" w="2045000">
                <a:moveTo>
                  <a:pt x="0" y="0"/>
                </a:moveTo>
                <a:lnTo>
                  <a:pt x="2045000" y="0"/>
                </a:lnTo>
                <a:lnTo>
                  <a:pt x="2045000" y="1298575"/>
                </a:lnTo>
                <a:lnTo>
                  <a:pt x="0" y="1298575"/>
                </a:lnTo>
                <a:lnTo>
                  <a:pt x="0" y="0"/>
                </a:lnTo>
                <a:close/>
              </a:path>
            </a:pathLst>
          </a:custGeom>
          <a:blipFill rotWithShape="1">
            <a:blip r:embed="rId9">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69" name="Google Shape;569;p62"/>
          <p:cNvSpPr/>
          <p:nvPr/>
        </p:nvSpPr>
        <p:spPr>
          <a:xfrm>
            <a:off x="1030" y="-106091"/>
            <a:ext cx="597846" cy="759389"/>
          </a:xfrm>
          <a:custGeom>
            <a:rect b="b" l="l" r="r" t="t"/>
            <a:pathLst>
              <a:path extrusionOk="0" h="1518777" w="1195692">
                <a:moveTo>
                  <a:pt x="0" y="0"/>
                </a:moveTo>
                <a:lnTo>
                  <a:pt x="1195693" y="0"/>
                </a:lnTo>
                <a:lnTo>
                  <a:pt x="1195693" y="1518777"/>
                </a:lnTo>
                <a:lnTo>
                  <a:pt x="0" y="1518777"/>
                </a:lnTo>
                <a:lnTo>
                  <a:pt x="0" y="0"/>
                </a:lnTo>
                <a:close/>
              </a:path>
            </a:pathLst>
          </a:custGeom>
          <a:blipFill rotWithShape="1">
            <a:blip r:embed="rId10">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70" name="Google Shape;570;p62"/>
          <p:cNvSpPr/>
          <p:nvPr/>
        </p:nvSpPr>
        <p:spPr>
          <a:xfrm rot="1029957">
            <a:off x="7567365" y="-509279"/>
            <a:ext cx="898029" cy="883263"/>
          </a:xfrm>
          <a:custGeom>
            <a:rect b="b" l="l" r="r" t="t"/>
            <a:pathLst>
              <a:path extrusionOk="0" h="1769959" w="1796912">
                <a:moveTo>
                  <a:pt x="0" y="0"/>
                </a:moveTo>
                <a:lnTo>
                  <a:pt x="1796912" y="0"/>
                </a:lnTo>
                <a:lnTo>
                  <a:pt x="1796912" y="1769959"/>
                </a:lnTo>
                <a:lnTo>
                  <a:pt x="0" y="1769959"/>
                </a:lnTo>
                <a:lnTo>
                  <a:pt x="0" y="0"/>
                </a:lnTo>
                <a:close/>
              </a:path>
            </a:pathLst>
          </a:custGeom>
          <a:blipFill rotWithShape="1">
            <a:blip r:embed="rId11">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71" name="Google Shape;571;p62"/>
          <p:cNvSpPr/>
          <p:nvPr/>
        </p:nvSpPr>
        <p:spPr>
          <a:xfrm rot="3235835">
            <a:off x="5875626" y="-306014"/>
            <a:ext cx="1273524" cy="883263"/>
          </a:xfrm>
          <a:custGeom>
            <a:rect b="b" l="l" r="r" t="t"/>
            <a:pathLst>
              <a:path extrusionOk="0" h="1769959" w="2541716">
                <a:moveTo>
                  <a:pt x="0" y="0"/>
                </a:moveTo>
                <a:lnTo>
                  <a:pt x="2541716" y="0"/>
                </a:lnTo>
                <a:lnTo>
                  <a:pt x="2541716" y="1769958"/>
                </a:lnTo>
                <a:lnTo>
                  <a:pt x="0" y="1769958"/>
                </a:lnTo>
                <a:lnTo>
                  <a:pt x="0" y="0"/>
                </a:lnTo>
                <a:close/>
              </a:path>
            </a:pathLst>
          </a:custGeom>
          <a:blipFill rotWithShape="1">
            <a:blip r:embed="rId12">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72" name="Google Shape;572;p62"/>
          <p:cNvSpPr/>
          <p:nvPr/>
        </p:nvSpPr>
        <p:spPr>
          <a:xfrm rot="3125995">
            <a:off x="3914237" y="593900"/>
            <a:ext cx="785757" cy="1020866"/>
          </a:xfrm>
          <a:custGeom>
            <a:rect b="b" l="l" r="r" t="t"/>
            <a:pathLst>
              <a:path extrusionOk="0" h="2047422" w="1569690">
                <a:moveTo>
                  <a:pt x="0" y="0"/>
                </a:moveTo>
                <a:lnTo>
                  <a:pt x="1569690" y="0"/>
                </a:lnTo>
                <a:lnTo>
                  <a:pt x="1569690" y="2047422"/>
                </a:lnTo>
                <a:lnTo>
                  <a:pt x="0" y="2047422"/>
                </a:lnTo>
                <a:lnTo>
                  <a:pt x="0" y="0"/>
                </a:lnTo>
                <a:close/>
              </a:path>
            </a:pathLst>
          </a:custGeom>
          <a:blipFill rotWithShape="1">
            <a:blip r:embed="rId1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73" name="Google Shape;573;p62"/>
          <p:cNvSpPr/>
          <p:nvPr/>
        </p:nvSpPr>
        <p:spPr>
          <a:xfrm rot="2542193">
            <a:off x="374108" y="3400575"/>
            <a:ext cx="1588722" cy="1391402"/>
          </a:xfrm>
          <a:custGeom>
            <a:rect b="b" l="l" r="r" t="t"/>
            <a:pathLst>
              <a:path extrusionOk="0" h="2787687" w="3172333">
                <a:moveTo>
                  <a:pt x="0" y="0"/>
                </a:moveTo>
                <a:lnTo>
                  <a:pt x="3172333" y="0"/>
                </a:lnTo>
                <a:lnTo>
                  <a:pt x="3172333" y="2787688"/>
                </a:lnTo>
                <a:lnTo>
                  <a:pt x="0" y="2787688"/>
                </a:lnTo>
                <a:lnTo>
                  <a:pt x="0" y="0"/>
                </a:lnTo>
                <a:close/>
              </a:path>
            </a:pathLst>
          </a:custGeom>
          <a:blipFill rotWithShape="1">
            <a:blip r:embed="rId1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74" name="Google Shape;574;p62"/>
          <p:cNvSpPr/>
          <p:nvPr/>
        </p:nvSpPr>
        <p:spPr>
          <a:xfrm>
            <a:off x="271207" y="-106091"/>
            <a:ext cx="1369672" cy="1338855"/>
          </a:xfrm>
          <a:custGeom>
            <a:rect b="b" l="l" r="r" t="t"/>
            <a:pathLst>
              <a:path extrusionOk="0" h="2677709" w="2739344">
                <a:moveTo>
                  <a:pt x="0" y="0"/>
                </a:moveTo>
                <a:lnTo>
                  <a:pt x="2739344" y="0"/>
                </a:lnTo>
                <a:lnTo>
                  <a:pt x="2739344" y="2677709"/>
                </a:lnTo>
                <a:lnTo>
                  <a:pt x="0" y="2677709"/>
                </a:lnTo>
                <a:lnTo>
                  <a:pt x="0" y="0"/>
                </a:lnTo>
                <a:close/>
              </a:path>
            </a:pathLst>
          </a:custGeom>
          <a:blipFill rotWithShape="1">
            <a:blip r:embed="rId1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75" name="Google Shape;575;p62"/>
          <p:cNvSpPr/>
          <p:nvPr/>
        </p:nvSpPr>
        <p:spPr>
          <a:xfrm rot="-1378363">
            <a:off x="1003478" y="1336579"/>
            <a:ext cx="970179" cy="440218"/>
          </a:xfrm>
          <a:custGeom>
            <a:rect b="b" l="l" r="r" t="t"/>
            <a:pathLst>
              <a:path extrusionOk="0" h="881098" w="1941815">
                <a:moveTo>
                  <a:pt x="0" y="0"/>
                </a:moveTo>
                <a:lnTo>
                  <a:pt x="1941815" y="0"/>
                </a:lnTo>
                <a:lnTo>
                  <a:pt x="1941815" y="881098"/>
                </a:lnTo>
                <a:lnTo>
                  <a:pt x="0" y="881098"/>
                </a:lnTo>
                <a:lnTo>
                  <a:pt x="0" y="0"/>
                </a:lnTo>
                <a:close/>
              </a:path>
            </a:pathLst>
          </a:custGeom>
          <a:blipFill rotWithShape="1">
            <a:blip r:embed="rId1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76" name="Google Shape;576;p62"/>
          <p:cNvSpPr/>
          <p:nvPr/>
        </p:nvSpPr>
        <p:spPr>
          <a:xfrm rot="-3174096">
            <a:off x="4073249" y="-737661"/>
            <a:ext cx="954986" cy="1091414"/>
          </a:xfrm>
          <a:custGeom>
            <a:rect b="b" l="l" r="r" t="t"/>
            <a:pathLst>
              <a:path extrusionOk="0" h="2176281" w="1904245">
                <a:moveTo>
                  <a:pt x="0" y="0"/>
                </a:moveTo>
                <a:lnTo>
                  <a:pt x="1904246" y="0"/>
                </a:lnTo>
                <a:lnTo>
                  <a:pt x="1904246" y="2176280"/>
                </a:lnTo>
                <a:lnTo>
                  <a:pt x="0" y="2176280"/>
                </a:lnTo>
                <a:lnTo>
                  <a:pt x="0" y="0"/>
                </a:lnTo>
                <a:close/>
              </a:path>
            </a:pathLst>
          </a:custGeom>
          <a:blipFill rotWithShape="1">
            <a:blip r:embed="rId17">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77" name="Google Shape;577;p62"/>
          <p:cNvSpPr/>
          <p:nvPr/>
        </p:nvSpPr>
        <p:spPr>
          <a:xfrm>
            <a:off x="7660291" y="1635453"/>
            <a:ext cx="1173266" cy="1132202"/>
          </a:xfrm>
          <a:custGeom>
            <a:rect b="b" l="l" r="r" t="t"/>
            <a:pathLst>
              <a:path extrusionOk="0" h="2264404" w="2346532">
                <a:moveTo>
                  <a:pt x="0" y="0"/>
                </a:moveTo>
                <a:lnTo>
                  <a:pt x="2346532" y="0"/>
                </a:lnTo>
                <a:lnTo>
                  <a:pt x="2346532" y="2264403"/>
                </a:lnTo>
                <a:lnTo>
                  <a:pt x="0" y="2264403"/>
                </a:lnTo>
                <a:lnTo>
                  <a:pt x="0" y="0"/>
                </a:lnTo>
                <a:close/>
              </a:path>
            </a:pathLst>
          </a:custGeom>
          <a:blipFill rotWithShape="1">
            <a:blip r:embed="rId18">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78" name="Google Shape;578;p62"/>
          <p:cNvSpPr/>
          <p:nvPr/>
        </p:nvSpPr>
        <p:spPr>
          <a:xfrm rot="975612">
            <a:off x="-162273" y="3155790"/>
            <a:ext cx="628228" cy="972112"/>
          </a:xfrm>
          <a:custGeom>
            <a:rect b="b" l="l" r="r" t="t"/>
            <a:pathLst>
              <a:path extrusionOk="0" h="1944224" w="1256455">
                <a:moveTo>
                  <a:pt x="0" y="0"/>
                </a:moveTo>
                <a:lnTo>
                  <a:pt x="1256455" y="0"/>
                </a:lnTo>
                <a:lnTo>
                  <a:pt x="1256455" y="1944223"/>
                </a:lnTo>
                <a:lnTo>
                  <a:pt x="0" y="1944223"/>
                </a:lnTo>
                <a:lnTo>
                  <a:pt x="0" y="0"/>
                </a:lnTo>
                <a:close/>
              </a:path>
            </a:pathLst>
          </a:custGeom>
          <a:blipFill rotWithShape="1">
            <a:blip r:embed="rId19">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79" name="Google Shape;579;p62"/>
          <p:cNvSpPr/>
          <p:nvPr/>
        </p:nvSpPr>
        <p:spPr>
          <a:xfrm rot="-6179677">
            <a:off x="-122065" y="4352106"/>
            <a:ext cx="467173" cy="479957"/>
          </a:xfrm>
          <a:custGeom>
            <a:rect b="b" l="l" r="r" t="t"/>
            <a:pathLst>
              <a:path extrusionOk="0" h="959315" w="933762">
                <a:moveTo>
                  <a:pt x="0" y="0"/>
                </a:moveTo>
                <a:lnTo>
                  <a:pt x="933763" y="0"/>
                </a:lnTo>
                <a:lnTo>
                  <a:pt x="933763" y="959315"/>
                </a:lnTo>
                <a:lnTo>
                  <a:pt x="0" y="959315"/>
                </a:lnTo>
                <a:lnTo>
                  <a:pt x="0" y="0"/>
                </a:lnTo>
                <a:close/>
              </a:path>
            </a:pathLst>
          </a:custGeom>
          <a:blipFill rotWithShape="1">
            <a:blip r:embed="rId11">
              <a:alphaModFix/>
            </a:blip>
            <a:stretch>
              <a:fillRect b="-84498" l="0" r="-92429"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80" name="Google Shape;580;p62"/>
          <p:cNvSpPr/>
          <p:nvPr/>
        </p:nvSpPr>
        <p:spPr>
          <a:xfrm>
            <a:off x="5116403" y="3974381"/>
            <a:ext cx="1603835" cy="1437437"/>
          </a:xfrm>
          <a:custGeom>
            <a:rect b="b" l="l" r="r" t="t"/>
            <a:pathLst>
              <a:path extrusionOk="0" h="2874874" w="3207670">
                <a:moveTo>
                  <a:pt x="0" y="0"/>
                </a:moveTo>
                <a:lnTo>
                  <a:pt x="3207670" y="0"/>
                </a:lnTo>
                <a:lnTo>
                  <a:pt x="3207670" y="2874875"/>
                </a:lnTo>
                <a:lnTo>
                  <a:pt x="0" y="2874875"/>
                </a:lnTo>
                <a:lnTo>
                  <a:pt x="0" y="0"/>
                </a:lnTo>
                <a:close/>
              </a:path>
            </a:pathLst>
          </a:custGeom>
          <a:blipFill rotWithShape="1">
            <a:blip r:embed="rId20">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81" name="Google Shape;581;p62"/>
          <p:cNvSpPr/>
          <p:nvPr/>
        </p:nvSpPr>
        <p:spPr>
          <a:xfrm rot="10020323">
            <a:off x="-6416" y="4957360"/>
            <a:ext cx="807193" cy="526693"/>
          </a:xfrm>
          <a:custGeom>
            <a:rect b="b" l="l" r="r" t="t"/>
            <a:pathLst>
              <a:path extrusionOk="0" h="1052729" w="1613378">
                <a:moveTo>
                  <a:pt x="0" y="0"/>
                </a:moveTo>
                <a:lnTo>
                  <a:pt x="1613379" y="0"/>
                </a:lnTo>
                <a:lnTo>
                  <a:pt x="1613379" y="1052729"/>
                </a:lnTo>
                <a:lnTo>
                  <a:pt x="0" y="1052729"/>
                </a:lnTo>
                <a:lnTo>
                  <a:pt x="0" y="0"/>
                </a:lnTo>
                <a:close/>
              </a:path>
            </a:pathLst>
          </a:custGeom>
          <a:blipFill rotWithShape="1">
            <a:blip r:embed="rId21">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82" name="Google Shape;582;p62"/>
          <p:cNvSpPr/>
          <p:nvPr/>
        </p:nvSpPr>
        <p:spPr>
          <a:xfrm>
            <a:off x="3064838" y="3761243"/>
            <a:ext cx="442030" cy="511472"/>
          </a:xfrm>
          <a:custGeom>
            <a:rect b="b" l="l" r="r" t="t"/>
            <a:pathLst>
              <a:path extrusionOk="0" h="1022943" w="884059">
                <a:moveTo>
                  <a:pt x="0" y="0"/>
                </a:moveTo>
                <a:lnTo>
                  <a:pt x="884059" y="0"/>
                </a:lnTo>
                <a:lnTo>
                  <a:pt x="884059" y="1022943"/>
                </a:lnTo>
                <a:lnTo>
                  <a:pt x="0" y="1022943"/>
                </a:lnTo>
                <a:lnTo>
                  <a:pt x="0" y="0"/>
                </a:lnTo>
                <a:close/>
              </a:path>
            </a:pathLst>
          </a:custGeom>
          <a:blipFill rotWithShape="1">
            <a:blip r:embed="rId11">
              <a:alphaModFix/>
            </a:blip>
            <a:stretch>
              <a:fillRect b="0" l="-103256" r="0" t="-7302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83" name="Google Shape;583;p62"/>
          <p:cNvSpPr/>
          <p:nvPr/>
        </p:nvSpPr>
        <p:spPr>
          <a:xfrm rot="6092077">
            <a:off x="6879271" y="4413073"/>
            <a:ext cx="1052855" cy="1088222"/>
          </a:xfrm>
          <a:custGeom>
            <a:rect b="b" l="l" r="r" t="t"/>
            <a:pathLst>
              <a:path extrusionOk="0" h="2176009" w="2105289">
                <a:moveTo>
                  <a:pt x="0" y="0"/>
                </a:moveTo>
                <a:lnTo>
                  <a:pt x="2105288" y="0"/>
                </a:lnTo>
                <a:lnTo>
                  <a:pt x="2105288" y="2176009"/>
                </a:lnTo>
                <a:lnTo>
                  <a:pt x="0" y="2176009"/>
                </a:lnTo>
                <a:lnTo>
                  <a:pt x="0" y="0"/>
                </a:lnTo>
                <a:close/>
              </a:path>
            </a:pathLst>
          </a:custGeom>
          <a:blipFill rotWithShape="1">
            <a:blip r:embed="rId22">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84" name="Google Shape;584;p62"/>
          <p:cNvSpPr/>
          <p:nvPr/>
        </p:nvSpPr>
        <p:spPr>
          <a:xfrm>
            <a:off x="8388583" y="2852125"/>
            <a:ext cx="980923" cy="789643"/>
          </a:xfrm>
          <a:custGeom>
            <a:rect b="b" l="l" r="r" t="t"/>
            <a:pathLst>
              <a:path extrusionOk="0" h="1579286" w="1961846">
                <a:moveTo>
                  <a:pt x="0" y="0"/>
                </a:moveTo>
                <a:lnTo>
                  <a:pt x="1961846" y="0"/>
                </a:lnTo>
                <a:lnTo>
                  <a:pt x="1961846" y="1579285"/>
                </a:lnTo>
                <a:lnTo>
                  <a:pt x="0" y="1579285"/>
                </a:lnTo>
                <a:lnTo>
                  <a:pt x="0" y="0"/>
                </a:lnTo>
                <a:close/>
              </a:path>
            </a:pathLst>
          </a:custGeom>
          <a:blipFill rotWithShape="1">
            <a:blip r:embed="rId2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85" name="Google Shape;585;p62"/>
          <p:cNvSpPr/>
          <p:nvPr/>
        </p:nvSpPr>
        <p:spPr>
          <a:xfrm rot="904748">
            <a:off x="7643355" y="3983587"/>
            <a:ext cx="1273581" cy="931306"/>
          </a:xfrm>
          <a:custGeom>
            <a:rect b="b" l="l" r="r" t="t"/>
            <a:pathLst>
              <a:path extrusionOk="0" h="1863708" w="2548660">
                <a:moveTo>
                  <a:pt x="0" y="0"/>
                </a:moveTo>
                <a:lnTo>
                  <a:pt x="2548661" y="0"/>
                </a:lnTo>
                <a:lnTo>
                  <a:pt x="2548661" y="1863708"/>
                </a:lnTo>
                <a:lnTo>
                  <a:pt x="0" y="1863708"/>
                </a:lnTo>
                <a:lnTo>
                  <a:pt x="0" y="0"/>
                </a:lnTo>
                <a:close/>
              </a:path>
            </a:pathLst>
          </a:custGeom>
          <a:blipFill rotWithShape="1">
            <a:blip r:embed="rId2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86" name="Google Shape;586;p62"/>
          <p:cNvSpPr/>
          <p:nvPr/>
        </p:nvSpPr>
        <p:spPr>
          <a:xfrm>
            <a:off x="1184421" y="2393080"/>
            <a:ext cx="456459" cy="579797"/>
          </a:xfrm>
          <a:custGeom>
            <a:rect b="b" l="l" r="r" t="t"/>
            <a:pathLst>
              <a:path extrusionOk="0" h="1159595" w="912918">
                <a:moveTo>
                  <a:pt x="0" y="0"/>
                </a:moveTo>
                <a:lnTo>
                  <a:pt x="912917" y="0"/>
                </a:lnTo>
                <a:lnTo>
                  <a:pt x="912917" y="1159595"/>
                </a:lnTo>
                <a:lnTo>
                  <a:pt x="0" y="1159595"/>
                </a:lnTo>
                <a:lnTo>
                  <a:pt x="0" y="0"/>
                </a:lnTo>
                <a:close/>
              </a:path>
            </a:pathLst>
          </a:custGeom>
          <a:blipFill rotWithShape="1">
            <a:blip r:embed="rId10">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87" name="Google Shape;587;p62"/>
          <p:cNvSpPr/>
          <p:nvPr/>
        </p:nvSpPr>
        <p:spPr>
          <a:xfrm rot="-6179677">
            <a:off x="6579597" y="3633343"/>
            <a:ext cx="467173" cy="479957"/>
          </a:xfrm>
          <a:custGeom>
            <a:rect b="b" l="l" r="r" t="t"/>
            <a:pathLst>
              <a:path extrusionOk="0" h="959315" w="933762">
                <a:moveTo>
                  <a:pt x="0" y="0"/>
                </a:moveTo>
                <a:lnTo>
                  <a:pt x="933763" y="0"/>
                </a:lnTo>
                <a:lnTo>
                  <a:pt x="933763" y="959315"/>
                </a:lnTo>
                <a:lnTo>
                  <a:pt x="0" y="959315"/>
                </a:lnTo>
                <a:lnTo>
                  <a:pt x="0" y="0"/>
                </a:lnTo>
                <a:close/>
              </a:path>
            </a:pathLst>
          </a:custGeom>
          <a:blipFill rotWithShape="1">
            <a:blip r:embed="rId11">
              <a:alphaModFix/>
            </a:blip>
            <a:stretch>
              <a:fillRect b="-84498" l="0" r="-92429"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88" name="Google Shape;588;p62"/>
          <p:cNvSpPr/>
          <p:nvPr/>
        </p:nvSpPr>
        <p:spPr>
          <a:xfrm>
            <a:off x="7432062" y="3061970"/>
            <a:ext cx="456459" cy="579798"/>
          </a:xfrm>
          <a:custGeom>
            <a:rect b="b" l="l" r="r" t="t"/>
            <a:pathLst>
              <a:path extrusionOk="0" h="1159595" w="912918">
                <a:moveTo>
                  <a:pt x="0" y="0"/>
                </a:moveTo>
                <a:lnTo>
                  <a:pt x="912918" y="0"/>
                </a:lnTo>
                <a:lnTo>
                  <a:pt x="912918" y="1159595"/>
                </a:lnTo>
                <a:lnTo>
                  <a:pt x="0" y="1159595"/>
                </a:lnTo>
                <a:lnTo>
                  <a:pt x="0" y="0"/>
                </a:lnTo>
                <a:close/>
              </a:path>
            </a:pathLst>
          </a:custGeom>
          <a:blipFill rotWithShape="1">
            <a:blip r:embed="rId10">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89" name="Google Shape;589;p62"/>
          <p:cNvSpPr/>
          <p:nvPr/>
        </p:nvSpPr>
        <p:spPr>
          <a:xfrm rot="-6179677">
            <a:off x="2184599" y="992766"/>
            <a:ext cx="467173" cy="479957"/>
          </a:xfrm>
          <a:custGeom>
            <a:rect b="b" l="l" r="r" t="t"/>
            <a:pathLst>
              <a:path extrusionOk="0" h="959315" w="933762">
                <a:moveTo>
                  <a:pt x="0" y="0"/>
                </a:moveTo>
                <a:lnTo>
                  <a:pt x="933763" y="0"/>
                </a:lnTo>
                <a:lnTo>
                  <a:pt x="933763" y="959315"/>
                </a:lnTo>
                <a:lnTo>
                  <a:pt x="0" y="959315"/>
                </a:lnTo>
                <a:lnTo>
                  <a:pt x="0" y="0"/>
                </a:lnTo>
                <a:close/>
              </a:path>
            </a:pathLst>
          </a:custGeom>
          <a:blipFill rotWithShape="1">
            <a:blip r:embed="rId11">
              <a:alphaModFix/>
            </a:blip>
            <a:stretch>
              <a:fillRect b="-84498" l="0" r="-92429"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590" name="Google Shape;590;p62"/>
          <p:cNvGrpSpPr/>
          <p:nvPr/>
        </p:nvGrpSpPr>
        <p:grpSpPr>
          <a:xfrm>
            <a:off x="2140947" y="1507383"/>
            <a:ext cx="4862088" cy="2027864"/>
            <a:chOff x="0" y="-28575"/>
            <a:chExt cx="812800" cy="339000"/>
          </a:xfrm>
        </p:grpSpPr>
        <p:sp>
          <p:nvSpPr>
            <p:cNvPr id="591" name="Google Shape;591;p62"/>
            <p:cNvSpPr/>
            <p:nvPr/>
          </p:nvSpPr>
          <p:spPr>
            <a:xfrm>
              <a:off x="0" y="0"/>
              <a:ext cx="812800" cy="310323"/>
            </a:xfrm>
            <a:custGeom>
              <a:rect b="b" l="l" r="r" t="t"/>
              <a:pathLst>
                <a:path extrusionOk="0" h="310323" w="812800">
                  <a:moveTo>
                    <a:pt x="127000" y="0"/>
                  </a:moveTo>
                  <a:lnTo>
                    <a:pt x="685800" y="0"/>
                  </a:lnTo>
                  <a:cubicBezTo>
                    <a:pt x="755940" y="0"/>
                    <a:pt x="812800" y="56860"/>
                    <a:pt x="812800" y="127000"/>
                  </a:cubicBezTo>
                  <a:lnTo>
                    <a:pt x="812800" y="183323"/>
                  </a:lnTo>
                  <a:cubicBezTo>
                    <a:pt x="812800" y="217005"/>
                    <a:pt x="799420" y="249308"/>
                    <a:pt x="775603" y="273125"/>
                  </a:cubicBezTo>
                  <a:cubicBezTo>
                    <a:pt x="751785" y="296943"/>
                    <a:pt x="719482" y="310323"/>
                    <a:pt x="685800" y="310323"/>
                  </a:cubicBezTo>
                  <a:lnTo>
                    <a:pt x="127000" y="310323"/>
                  </a:lnTo>
                  <a:cubicBezTo>
                    <a:pt x="56860" y="310323"/>
                    <a:pt x="0" y="253463"/>
                    <a:pt x="0" y="183323"/>
                  </a:cubicBezTo>
                  <a:lnTo>
                    <a:pt x="0" y="127000"/>
                  </a:lnTo>
                  <a:cubicBezTo>
                    <a:pt x="0" y="56860"/>
                    <a:pt x="56860" y="0"/>
                    <a:pt x="127000" y="0"/>
                  </a:cubicBezTo>
                  <a:close/>
                </a:path>
              </a:pathLst>
            </a:custGeom>
            <a:solidFill>
              <a:srgbClr val="F0AECA"/>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92" name="Google Shape;592;p62"/>
            <p:cNvSpPr txBox="1"/>
            <p:nvPr/>
          </p:nvSpPr>
          <p:spPr>
            <a:xfrm>
              <a:off x="0" y="-28575"/>
              <a:ext cx="812700" cy="339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593" name="Google Shape;593;p62"/>
          <p:cNvSpPr txBox="1"/>
          <p:nvPr/>
        </p:nvSpPr>
        <p:spPr>
          <a:xfrm>
            <a:off x="2559771" y="1638911"/>
            <a:ext cx="4024500" cy="1662300"/>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1" lang="en" sz="4500">
                <a:solidFill>
                  <a:srgbClr val="000000"/>
                </a:solidFill>
                <a:latin typeface="Arial"/>
                <a:ea typeface="Arial"/>
                <a:cs typeface="Arial"/>
                <a:sym typeface="Arial"/>
              </a:rPr>
              <a:t>Talking to Littles</a:t>
            </a:r>
            <a:endParaRPr sz="700"/>
          </a:p>
        </p:txBody>
      </p:sp>
      <p:sp>
        <p:nvSpPr>
          <p:cNvPr id="594" name="Google Shape;594;p62"/>
          <p:cNvSpPr/>
          <p:nvPr/>
        </p:nvSpPr>
        <p:spPr>
          <a:xfrm rot="-1171157">
            <a:off x="3504653" y="3902622"/>
            <a:ext cx="1260228" cy="1143657"/>
          </a:xfrm>
          <a:custGeom>
            <a:rect b="b" l="l" r="r" t="t"/>
            <a:pathLst>
              <a:path extrusionOk="0" h="2281334" w="2513866">
                <a:moveTo>
                  <a:pt x="0" y="0"/>
                </a:moveTo>
                <a:lnTo>
                  <a:pt x="2513866" y="0"/>
                </a:lnTo>
                <a:lnTo>
                  <a:pt x="2513866" y="2281334"/>
                </a:lnTo>
                <a:lnTo>
                  <a:pt x="0" y="2281334"/>
                </a:lnTo>
                <a:lnTo>
                  <a:pt x="0" y="0"/>
                </a:lnTo>
                <a:close/>
              </a:path>
            </a:pathLst>
          </a:custGeom>
          <a:blipFill rotWithShape="1">
            <a:blip r:embed="rId2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95" name="Google Shape;595;p62"/>
          <p:cNvSpPr/>
          <p:nvPr/>
        </p:nvSpPr>
        <p:spPr>
          <a:xfrm>
            <a:off x="6470615" y="742007"/>
            <a:ext cx="1592762" cy="969594"/>
          </a:xfrm>
          <a:custGeom>
            <a:rect b="b" l="l" r="r" t="t"/>
            <a:pathLst>
              <a:path extrusionOk="0" h="1939188" w="3185524">
                <a:moveTo>
                  <a:pt x="0" y="0"/>
                </a:moveTo>
                <a:lnTo>
                  <a:pt x="3185524" y="0"/>
                </a:lnTo>
                <a:lnTo>
                  <a:pt x="3185524" y="1939188"/>
                </a:lnTo>
                <a:lnTo>
                  <a:pt x="0" y="1939188"/>
                </a:lnTo>
                <a:lnTo>
                  <a:pt x="0" y="0"/>
                </a:lnTo>
                <a:close/>
              </a:path>
            </a:pathLst>
          </a:custGeom>
          <a:blipFill rotWithShape="1">
            <a:blip r:embed="rId2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63"/>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248" l="-9369" r="0" t="-1124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605" name="Google Shape;605;p63"/>
          <p:cNvSpPr txBox="1"/>
          <p:nvPr/>
        </p:nvSpPr>
        <p:spPr>
          <a:xfrm>
            <a:off x="2310054" y="304800"/>
            <a:ext cx="6661200" cy="692700"/>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1" lang="en" sz="4500">
                <a:solidFill>
                  <a:srgbClr val="000000"/>
                </a:solidFill>
                <a:latin typeface="Arial"/>
                <a:ea typeface="Arial"/>
                <a:cs typeface="Arial"/>
                <a:sym typeface="Arial"/>
              </a:rPr>
              <a:t>Developmental Stages</a:t>
            </a:r>
            <a:endParaRPr sz="700"/>
          </a:p>
        </p:txBody>
      </p:sp>
      <p:sp>
        <p:nvSpPr>
          <p:cNvPr id="606" name="Google Shape;606;p63"/>
          <p:cNvSpPr txBox="1"/>
          <p:nvPr/>
        </p:nvSpPr>
        <p:spPr>
          <a:xfrm>
            <a:off x="514350" y="1328947"/>
            <a:ext cx="8115300" cy="8190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lang="en" sz="1400">
                <a:solidFill>
                  <a:srgbClr val="000000"/>
                </a:solidFill>
                <a:latin typeface="Arial"/>
                <a:ea typeface="Arial"/>
                <a:cs typeface="Arial"/>
                <a:sym typeface="Arial"/>
              </a:rPr>
              <a:t>Understanding the developmental stages of preschool children, typically aged 3 to 5 years, is essential for fostering their growth across various domains. While individual development varies, general milestones* can be outlined as follows:</a:t>
            </a:r>
            <a:endParaRPr sz="700"/>
          </a:p>
        </p:txBody>
      </p:sp>
      <p:grpSp>
        <p:nvGrpSpPr>
          <p:cNvPr id="607" name="Google Shape;607;p63"/>
          <p:cNvGrpSpPr/>
          <p:nvPr/>
        </p:nvGrpSpPr>
        <p:grpSpPr>
          <a:xfrm>
            <a:off x="514350" y="2162694"/>
            <a:ext cx="1795791" cy="2466721"/>
            <a:chOff x="0" y="-28575"/>
            <a:chExt cx="945900" cy="1299300"/>
          </a:xfrm>
        </p:grpSpPr>
        <p:sp>
          <p:nvSpPr>
            <p:cNvPr id="608" name="Google Shape;608;p63"/>
            <p:cNvSpPr/>
            <p:nvPr/>
          </p:nvSpPr>
          <p:spPr>
            <a:xfrm>
              <a:off x="0" y="0"/>
              <a:ext cx="945885" cy="1270627"/>
            </a:xfrm>
            <a:custGeom>
              <a:rect b="b" l="l" r="r" t="t"/>
              <a:pathLst>
                <a:path extrusionOk="0" h="1270627" w="945885">
                  <a:moveTo>
                    <a:pt x="109940" y="0"/>
                  </a:moveTo>
                  <a:lnTo>
                    <a:pt x="835945" y="0"/>
                  </a:lnTo>
                  <a:cubicBezTo>
                    <a:pt x="865103" y="0"/>
                    <a:pt x="893067" y="11583"/>
                    <a:pt x="913684" y="32201"/>
                  </a:cubicBezTo>
                  <a:cubicBezTo>
                    <a:pt x="934302" y="52818"/>
                    <a:pt x="945885" y="80782"/>
                    <a:pt x="945885" y="109940"/>
                  </a:cubicBezTo>
                  <a:lnTo>
                    <a:pt x="945885" y="1160688"/>
                  </a:lnTo>
                  <a:cubicBezTo>
                    <a:pt x="945885" y="1189845"/>
                    <a:pt x="934302" y="1217809"/>
                    <a:pt x="913684" y="1238427"/>
                  </a:cubicBezTo>
                  <a:cubicBezTo>
                    <a:pt x="893067" y="1259044"/>
                    <a:pt x="865103" y="1270627"/>
                    <a:pt x="835945" y="1270627"/>
                  </a:cubicBezTo>
                  <a:lnTo>
                    <a:pt x="109940" y="1270627"/>
                  </a:lnTo>
                  <a:cubicBezTo>
                    <a:pt x="80782" y="1270627"/>
                    <a:pt x="52818" y="1259044"/>
                    <a:pt x="32201" y="1238427"/>
                  </a:cubicBezTo>
                  <a:cubicBezTo>
                    <a:pt x="11583" y="1217809"/>
                    <a:pt x="0" y="1189845"/>
                    <a:pt x="0" y="1160688"/>
                  </a:cubicBezTo>
                  <a:lnTo>
                    <a:pt x="0" y="109940"/>
                  </a:lnTo>
                  <a:cubicBezTo>
                    <a:pt x="0" y="80782"/>
                    <a:pt x="11583" y="52818"/>
                    <a:pt x="32201" y="32201"/>
                  </a:cubicBezTo>
                  <a:cubicBezTo>
                    <a:pt x="52818" y="11583"/>
                    <a:pt x="80782" y="0"/>
                    <a:pt x="109940" y="0"/>
                  </a:cubicBezTo>
                  <a:close/>
                </a:path>
              </a:pathLst>
            </a:custGeom>
            <a:solidFill>
              <a:srgbClr val="C5DCED"/>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609" name="Google Shape;609;p63"/>
            <p:cNvSpPr txBox="1"/>
            <p:nvPr/>
          </p:nvSpPr>
          <p:spPr>
            <a:xfrm>
              <a:off x="0" y="-28575"/>
              <a:ext cx="945900" cy="12993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610" name="Google Shape;610;p63"/>
          <p:cNvSpPr txBox="1"/>
          <p:nvPr/>
        </p:nvSpPr>
        <p:spPr>
          <a:xfrm>
            <a:off x="715051" y="3156347"/>
            <a:ext cx="1394400" cy="5541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lang="en" sz="1500">
                <a:solidFill>
                  <a:srgbClr val="000000"/>
                </a:solidFill>
                <a:latin typeface="Arial"/>
                <a:ea typeface="Arial"/>
                <a:cs typeface="Arial"/>
                <a:sym typeface="Arial"/>
              </a:rPr>
              <a:t>Cognitive Development</a:t>
            </a:r>
            <a:endParaRPr sz="700"/>
          </a:p>
        </p:txBody>
      </p:sp>
      <p:grpSp>
        <p:nvGrpSpPr>
          <p:cNvPr id="611" name="Google Shape;611;p63"/>
          <p:cNvGrpSpPr/>
          <p:nvPr/>
        </p:nvGrpSpPr>
        <p:grpSpPr>
          <a:xfrm>
            <a:off x="2620882" y="2162694"/>
            <a:ext cx="1795791" cy="2466721"/>
            <a:chOff x="0" y="-28575"/>
            <a:chExt cx="945900" cy="1299300"/>
          </a:xfrm>
        </p:grpSpPr>
        <p:sp>
          <p:nvSpPr>
            <p:cNvPr id="612" name="Google Shape;612;p63"/>
            <p:cNvSpPr/>
            <p:nvPr/>
          </p:nvSpPr>
          <p:spPr>
            <a:xfrm>
              <a:off x="0" y="0"/>
              <a:ext cx="945885" cy="1270627"/>
            </a:xfrm>
            <a:custGeom>
              <a:rect b="b" l="l" r="r" t="t"/>
              <a:pathLst>
                <a:path extrusionOk="0" h="1270627" w="945885">
                  <a:moveTo>
                    <a:pt x="109940" y="0"/>
                  </a:moveTo>
                  <a:lnTo>
                    <a:pt x="835945" y="0"/>
                  </a:lnTo>
                  <a:cubicBezTo>
                    <a:pt x="865103" y="0"/>
                    <a:pt x="893067" y="11583"/>
                    <a:pt x="913684" y="32201"/>
                  </a:cubicBezTo>
                  <a:cubicBezTo>
                    <a:pt x="934302" y="52818"/>
                    <a:pt x="945885" y="80782"/>
                    <a:pt x="945885" y="109940"/>
                  </a:cubicBezTo>
                  <a:lnTo>
                    <a:pt x="945885" y="1160688"/>
                  </a:lnTo>
                  <a:cubicBezTo>
                    <a:pt x="945885" y="1189845"/>
                    <a:pt x="934302" y="1217809"/>
                    <a:pt x="913684" y="1238427"/>
                  </a:cubicBezTo>
                  <a:cubicBezTo>
                    <a:pt x="893067" y="1259044"/>
                    <a:pt x="865103" y="1270627"/>
                    <a:pt x="835945" y="1270627"/>
                  </a:cubicBezTo>
                  <a:lnTo>
                    <a:pt x="109940" y="1270627"/>
                  </a:lnTo>
                  <a:cubicBezTo>
                    <a:pt x="80782" y="1270627"/>
                    <a:pt x="52818" y="1259044"/>
                    <a:pt x="32201" y="1238427"/>
                  </a:cubicBezTo>
                  <a:cubicBezTo>
                    <a:pt x="11583" y="1217809"/>
                    <a:pt x="0" y="1189845"/>
                    <a:pt x="0" y="1160688"/>
                  </a:cubicBezTo>
                  <a:lnTo>
                    <a:pt x="0" y="109940"/>
                  </a:lnTo>
                  <a:cubicBezTo>
                    <a:pt x="0" y="80782"/>
                    <a:pt x="11583" y="52818"/>
                    <a:pt x="32201" y="32201"/>
                  </a:cubicBezTo>
                  <a:cubicBezTo>
                    <a:pt x="52818" y="11583"/>
                    <a:pt x="80782" y="0"/>
                    <a:pt x="109940" y="0"/>
                  </a:cubicBezTo>
                  <a:close/>
                </a:path>
              </a:pathLst>
            </a:custGeom>
            <a:solidFill>
              <a:srgbClr val="C5DCED"/>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613" name="Google Shape;613;p63"/>
            <p:cNvSpPr txBox="1"/>
            <p:nvPr/>
          </p:nvSpPr>
          <p:spPr>
            <a:xfrm>
              <a:off x="0" y="-28575"/>
              <a:ext cx="945900" cy="12993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614" name="Google Shape;614;p63"/>
          <p:cNvGrpSpPr/>
          <p:nvPr/>
        </p:nvGrpSpPr>
        <p:grpSpPr>
          <a:xfrm>
            <a:off x="4727415" y="2162694"/>
            <a:ext cx="1795791" cy="2466721"/>
            <a:chOff x="0" y="-28575"/>
            <a:chExt cx="945900" cy="1299300"/>
          </a:xfrm>
        </p:grpSpPr>
        <p:sp>
          <p:nvSpPr>
            <p:cNvPr id="615" name="Google Shape;615;p63"/>
            <p:cNvSpPr/>
            <p:nvPr/>
          </p:nvSpPr>
          <p:spPr>
            <a:xfrm>
              <a:off x="0" y="0"/>
              <a:ext cx="945885" cy="1270627"/>
            </a:xfrm>
            <a:custGeom>
              <a:rect b="b" l="l" r="r" t="t"/>
              <a:pathLst>
                <a:path extrusionOk="0" h="1270627" w="945885">
                  <a:moveTo>
                    <a:pt x="109940" y="0"/>
                  </a:moveTo>
                  <a:lnTo>
                    <a:pt x="835945" y="0"/>
                  </a:lnTo>
                  <a:cubicBezTo>
                    <a:pt x="865103" y="0"/>
                    <a:pt x="893067" y="11583"/>
                    <a:pt x="913684" y="32201"/>
                  </a:cubicBezTo>
                  <a:cubicBezTo>
                    <a:pt x="934302" y="52818"/>
                    <a:pt x="945885" y="80782"/>
                    <a:pt x="945885" y="109940"/>
                  </a:cubicBezTo>
                  <a:lnTo>
                    <a:pt x="945885" y="1160688"/>
                  </a:lnTo>
                  <a:cubicBezTo>
                    <a:pt x="945885" y="1189845"/>
                    <a:pt x="934302" y="1217809"/>
                    <a:pt x="913684" y="1238427"/>
                  </a:cubicBezTo>
                  <a:cubicBezTo>
                    <a:pt x="893067" y="1259044"/>
                    <a:pt x="865103" y="1270627"/>
                    <a:pt x="835945" y="1270627"/>
                  </a:cubicBezTo>
                  <a:lnTo>
                    <a:pt x="109940" y="1270627"/>
                  </a:lnTo>
                  <a:cubicBezTo>
                    <a:pt x="80782" y="1270627"/>
                    <a:pt x="52818" y="1259044"/>
                    <a:pt x="32201" y="1238427"/>
                  </a:cubicBezTo>
                  <a:cubicBezTo>
                    <a:pt x="11583" y="1217809"/>
                    <a:pt x="0" y="1189845"/>
                    <a:pt x="0" y="1160688"/>
                  </a:cubicBezTo>
                  <a:lnTo>
                    <a:pt x="0" y="109940"/>
                  </a:lnTo>
                  <a:cubicBezTo>
                    <a:pt x="0" y="80782"/>
                    <a:pt x="11583" y="52818"/>
                    <a:pt x="32201" y="32201"/>
                  </a:cubicBezTo>
                  <a:cubicBezTo>
                    <a:pt x="52818" y="11583"/>
                    <a:pt x="80782" y="0"/>
                    <a:pt x="109940" y="0"/>
                  </a:cubicBezTo>
                  <a:close/>
                </a:path>
              </a:pathLst>
            </a:custGeom>
            <a:solidFill>
              <a:srgbClr val="C5DCED"/>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616" name="Google Shape;616;p63"/>
            <p:cNvSpPr txBox="1"/>
            <p:nvPr/>
          </p:nvSpPr>
          <p:spPr>
            <a:xfrm>
              <a:off x="0" y="-28575"/>
              <a:ext cx="945900" cy="12993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617" name="Google Shape;617;p63"/>
          <p:cNvGrpSpPr/>
          <p:nvPr/>
        </p:nvGrpSpPr>
        <p:grpSpPr>
          <a:xfrm>
            <a:off x="6833947" y="2162694"/>
            <a:ext cx="1795791" cy="2466721"/>
            <a:chOff x="0" y="-28575"/>
            <a:chExt cx="945900" cy="1299300"/>
          </a:xfrm>
        </p:grpSpPr>
        <p:sp>
          <p:nvSpPr>
            <p:cNvPr id="618" name="Google Shape;618;p63"/>
            <p:cNvSpPr/>
            <p:nvPr/>
          </p:nvSpPr>
          <p:spPr>
            <a:xfrm>
              <a:off x="0" y="0"/>
              <a:ext cx="945885" cy="1270627"/>
            </a:xfrm>
            <a:custGeom>
              <a:rect b="b" l="l" r="r" t="t"/>
              <a:pathLst>
                <a:path extrusionOk="0" h="1270627" w="945885">
                  <a:moveTo>
                    <a:pt x="109940" y="0"/>
                  </a:moveTo>
                  <a:lnTo>
                    <a:pt x="835945" y="0"/>
                  </a:lnTo>
                  <a:cubicBezTo>
                    <a:pt x="865103" y="0"/>
                    <a:pt x="893067" y="11583"/>
                    <a:pt x="913684" y="32201"/>
                  </a:cubicBezTo>
                  <a:cubicBezTo>
                    <a:pt x="934302" y="52818"/>
                    <a:pt x="945885" y="80782"/>
                    <a:pt x="945885" y="109940"/>
                  </a:cubicBezTo>
                  <a:lnTo>
                    <a:pt x="945885" y="1160688"/>
                  </a:lnTo>
                  <a:cubicBezTo>
                    <a:pt x="945885" y="1189845"/>
                    <a:pt x="934302" y="1217809"/>
                    <a:pt x="913684" y="1238427"/>
                  </a:cubicBezTo>
                  <a:cubicBezTo>
                    <a:pt x="893067" y="1259044"/>
                    <a:pt x="865103" y="1270627"/>
                    <a:pt x="835945" y="1270627"/>
                  </a:cubicBezTo>
                  <a:lnTo>
                    <a:pt x="109940" y="1270627"/>
                  </a:lnTo>
                  <a:cubicBezTo>
                    <a:pt x="80782" y="1270627"/>
                    <a:pt x="52818" y="1259044"/>
                    <a:pt x="32201" y="1238427"/>
                  </a:cubicBezTo>
                  <a:cubicBezTo>
                    <a:pt x="11583" y="1217809"/>
                    <a:pt x="0" y="1189845"/>
                    <a:pt x="0" y="1160688"/>
                  </a:cubicBezTo>
                  <a:lnTo>
                    <a:pt x="0" y="109940"/>
                  </a:lnTo>
                  <a:cubicBezTo>
                    <a:pt x="0" y="80782"/>
                    <a:pt x="11583" y="52818"/>
                    <a:pt x="32201" y="32201"/>
                  </a:cubicBezTo>
                  <a:cubicBezTo>
                    <a:pt x="52818" y="11583"/>
                    <a:pt x="80782" y="0"/>
                    <a:pt x="109940" y="0"/>
                  </a:cubicBezTo>
                  <a:close/>
                </a:path>
              </a:pathLst>
            </a:custGeom>
            <a:solidFill>
              <a:srgbClr val="C5DCED"/>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619" name="Google Shape;619;p63"/>
            <p:cNvSpPr txBox="1"/>
            <p:nvPr/>
          </p:nvSpPr>
          <p:spPr>
            <a:xfrm>
              <a:off x="0" y="-28575"/>
              <a:ext cx="945900" cy="12993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620" name="Google Shape;620;p63"/>
          <p:cNvSpPr/>
          <p:nvPr/>
        </p:nvSpPr>
        <p:spPr>
          <a:xfrm rot="1878446">
            <a:off x="-109245" y="-90946"/>
            <a:ext cx="1250197" cy="1212671"/>
          </a:xfrm>
          <a:custGeom>
            <a:rect b="b" l="l" r="r" t="t"/>
            <a:pathLst>
              <a:path extrusionOk="0" h="2429902" w="2498614">
                <a:moveTo>
                  <a:pt x="0" y="0"/>
                </a:moveTo>
                <a:lnTo>
                  <a:pt x="2498614" y="0"/>
                </a:lnTo>
                <a:lnTo>
                  <a:pt x="2498614" y="2429902"/>
                </a:lnTo>
                <a:lnTo>
                  <a:pt x="0" y="2429902"/>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621" name="Google Shape;621;p63"/>
          <p:cNvSpPr/>
          <p:nvPr/>
        </p:nvSpPr>
        <p:spPr>
          <a:xfrm rot="-1324074">
            <a:off x="8354434" y="4587356"/>
            <a:ext cx="997438" cy="695894"/>
          </a:xfrm>
          <a:custGeom>
            <a:rect b="b" l="l" r="r" t="t"/>
            <a:pathLst>
              <a:path extrusionOk="0" h="1391771" w="1998627">
                <a:moveTo>
                  <a:pt x="0" y="0"/>
                </a:moveTo>
                <a:lnTo>
                  <a:pt x="1998627" y="0"/>
                </a:lnTo>
                <a:lnTo>
                  <a:pt x="1998627" y="1391772"/>
                </a:lnTo>
                <a:lnTo>
                  <a:pt x="0" y="1391772"/>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622" name="Google Shape;622;p63"/>
          <p:cNvSpPr/>
          <p:nvPr/>
        </p:nvSpPr>
        <p:spPr>
          <a:xfrm>
            <a:off x="940381" y="-114546"/>
            <a:ext cx="1369672" cy="1338854"/>
          </a:xfrm>
          <a:custGeom>
            <a:rect b="b" l="l" r="r" t="t"/>
            <a:pathLst>
              <a:path extrusionOk="0" h="2677709" w="2739344">
                <a:moveTo>
                  <a:pt x="0" y="0"/>
                </a:moveTo>
                <a:lnTo>
                  <a:pt x="2739344" y="0"/>
                </a:lnTo>
                <a:lnTo>
                  <a:pt x="2739344" y="2677709"/>
                </a:lnTo>
                <a:lnTo>
                  <a:pt x="0" y="2677709"/>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623" name="Google Shape;623;p63"/>
          <p:cNvSpPr/>
          <p:nvPr/>
        </p:nvSpPr>
        <p:spPr>
          <a:xfrm>
            <a:off x="1142306" y="-255735"/>
            <a:ext cx="442030" cy="511472"/>
          </a:xfrm>
          <a:custGeom>
            <a:rect b="b" l="l" r="r" t="t"/>
            <a:pathLst>
              <a:path extrusionOk="0" h="1022943" w="884059">
                <a:moveTo>
                  <a:pt x="0" y="0"/>
                </a:moveTo>
                <a:lnTo>
                  <a:pt x="884058" y="0"/>
                </a:lnTo>
                <a:lnTo>
                  <a:pt x="884058" y="1022942"/>
                </a:lnTo>
                <a:lnTo>
                  <a:pt x="0" y="1022942"/>
                </a:lnTo>
                <a:lnTo>
                  <a:pt x="0" y="0"/>
                </a:lnTo>
                <a:close/>
              </a:path>
            </a:pathLst>
          </a:custGeom>
          <a:blipFill rotWithShape="1">
            <a:blip r:embed="rId7">
              <a:alphaModFix/>
            </a:blip>
            <a:stretch>
              <a:fillRect b="0" l="-103256" r="0" t="-7302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624" name="Google Shape;624;p63"/>
          <p:cNvSpPr txBox="1"/>
          <p:nvPr/>
        </p:nvSpPr>
        <p:spPr>
          <a:xfrm>
            <a:off x="4557403" y="4686300"/>
            <a:ext cx="3883800" cy="406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 sz="1100">
                <a:solidFill>
                  <a:srgbClr val="000000"/>
                </a:solidFill>
                <a:latin typeface="Arial"/>
                <a:ea typeface="Arial"/>
                <a:cs typeface="Arial"/>
                <a:sym typeface="Arial"/>
              </a:rPr>
              <a:t>*CDC Developmental Milestones</a:t>
            </a:r>
            <a:endParaRPr sz="700"/>
          </a:p>
          <a:p>
            <a:pPr indent="0" lvl="0" marL="0" marR="0" rtl="0" algn="l">
              <a:lnSpc>
                <a:spcPct val="140000"/>
              </a:lnSpc>
              <a:spcBef>
                <a:spcPts val="0"/>
              </a:spcBef>
              <a:spcAft>
                <a:spcPts val="0"/>
              </a:spcAft>
              <a:buNone/>
            </a:pPr>
            <a:r>
              <a:rPr lang="en" sz="1100">
                <a:solidFill>
                  <a:srgbClr val="000000"/>
                </a:solidFill>
                <a:latin typeface="Arial"/>
                <a:ea typeface="Arial"/>
                <a:cs typeface="Arial"/>
                <a:sym typeface="Arial"/>
              </a:rPr>
              <a:t>(cdc.gov/ncbddd/actearly/milestones/index.html)</a:t>
            </a:r>
            <a:endParaRPr sz="700"/>
          </a:p>
        </p:txBody>
      </p:sp>
      <p:sp>
        <p:nvSpPr>
          <p:cNvPr id="625" name="Google Shape;625;p63"/>
          <p:cNvSpPr txBox="1"/>
          <p:nvPr/>
        </p:nvSpPr>
        <p:spPr>
          <a:xfrm>
            <a:off x="2821582" y="3156347"/>
            <a:ext cx="1394400" cy="5541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lang="en" sz="1500">
                <a:solidFill>
                  <a:srgbClr val="000000"/>
                </a:solidFill>
                <a:latin typeface="Arial"/>
                <a:ea typeface="Arial"/>
                <a:cs typeface="Arial"/>
                <a:sym typeface="Arial"/>
              </a:rPr>
              <a:t>Language</a:t>
            </a:r>
            <a:endParaRPr sz="700"/>
          </a:p>
          <a:p>
            <a:pPr indent="0" lvl="0" marL="0" marR="0" rtl="0" algn="ctr">
              <a:lnSpc>
                <a:spcPct val="140013"/>
              </a:lnSpc>
              <a:spcBef>
                <a:spcPts val="0"/>
              </a:spcBef>
              <a:spcAft>
                <a:spcPts val="0"/>
              </a:spcAft>
              <a:buNone/>
            </a:pPr>
            <a:r>
              <a:rPr b="1" lang="en" sz="1500">
                <a:solidFill>
                  <a:srgbClr val="000000"/>
                </a:solidFill>
                <a:latin typeface="Arial"/>
                <a:ea typeface="Arial"/>
                <a:cs typeface="Arial"/>
                <a:sym typeface="Arial"/>
              </a:rPr>
              <a:t>Development</a:t>
            </a:r>
            <a:endParaRPr sz="700"/>
          </a:p>
        </p:txBody>
      </p:sp>
      <p:sp>
        <p:nvSpPr>
          <p:cNvPr id="626" name="Google Shape;626;p63"/>
          <p:cNvSpPr txBox="1"/>
          <p:nvPr/>
        </p:nvSpPr>
        <p:spPr>
          <a:xfrm>
            <a:off x="4943480" y="3025378"/>
            <a:ext cx="1394400" cy="8775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lang="en" sz="1500">
                <a:solidFill>
                  <a:srgbClr val="000000"/>
                </a:solidFill>
                <a:latin typeface="Arial"/>
                <a:ea typeface="Arial"/>
                <a:cs typeface="Arial"/>
                <a:sym typeface="Arial"/>
              </a:rPr>
              <a:t>Social and Emotional Development</a:t>
            </a:r>
            <a:endParaRPr sz="700"/>
          </a:p>
        </p:txBody>
      </p:sp>
      <p:sp>
        <p:nvSpPr>
          <p:cNvPr id="627" name="Google Shape;627;p63"/>
          <p:cNvSpPr txBox="1"/>
          <p:nvPr/>
        </p:nvSpPr>
        <p:spPr>
          <a:xfrm>
            <a:off x="7051755" y="3142060"/>
            <a:ext cx="1394400" cy="554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 sz="1500">
                <a:solidFill>
                  <a:srgbClr val="000000"/>
                </a:solidFill>
                <a:latin typeface="Arial"/>
                <a:ea typeface="Arial"/>
                <a:cs typeface="Arial"/>
                <a:sym typeface="Arial"/>
              </a:rPr>
              <a:t>Physical</a:t>
            </a:r>
            <a:endParaRPr sz="700"/>
          </a:p>
          <a:p>
            <a:pPr indent="0" lvl="0" marL="0" marR="0" rtl="0" algn="ctr">
              <a:lnSpc>
                <a:spcPct val="140000"/>
              </a:lnSpc>
              <a:spcBef>
                <a:spcPts val="0"/>
              </a:spcBef>
              <a:spcAft>
                <a:spcPts val="0"/>
              </a:spcAft>
              <a:buNone/>
            </a:pPr>
            <a:r>
              <a:rPr b="1" lang="en" sz="1500">
                <a:solidFill>
                  <a:srgbClr val="000000"/>
                </a:solidFill>
                <a:latin typeface="Arial"/>
                <a:ea typeface="Arial"/>
                <a:cs typeface="Arial"/>
                <a:sym typeface="Arial"/>
              </a:rPr>
              <a:t>Development</a:t>
            </a:r>
            <a:endParaRPr sz="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64"/>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248" l="-9369" r="0" t="-1124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637" name="Google Shape;637;p64"/>
          <p:cNvGrpSpPr/>
          <p:nvPr/>
        </p:nvGrpSpPr>
        <p:grpSpPr>
          <a:xfrm>
            <a:off x="315591" y="1666378"/>
            <a:ext cx="1795732" cy="2466640"/>
            <a:chOff x="0" y="-144661"/>
            <a:chExt cx="4788619" cy="6577706"/>
          </a:xfrm>
        </p:grpSpPr>
        <p:grpSp>
          <p:nvGrpSpPr>
            <p:cNvPr id="638" name="Google Shape;638;p64"/>
            <p:cNvGrpSpPr/>
            <p:nvPr/>
          </p:nvGrpSpPr>
          <p:grpSpPr>
            <a:xfrm>
              <a:off x="0" y="-144661"/>
              <a:ext cx="4788619" cy="6577706"/>
              <a:chOff x="0" y="-28575"/>
              <a:chExt cx="945900" cy="1299300"/>
            </a:xfrm>
          </p:grpSpPr>
          <p:sp>
            <p:nvSpPr>
              <p:cNvPr id="639" name="Google Shape;639;p64"/>
              <p:cNvSpPr/>
              <p:nvPr/>
            </p:nvSpPr>
            <p:spPr>
              <a:xfrm>
                <a:off x="0" y="0"/>
                <a:ext cx="945885" cy="1270627"/>
              </a:xfrm>
              <a:custGeom>
                <a:rect b="b" l="l" r="r" t="t"/>
                <a:pathLst>
                  <a:path extrusionOk="0" h="1270627" w="945885">
                    <a:moveTo>
                      <a:pt x="109940" y="0"/>
                    </a:moveTo>
                    <a:lnTo>
                      <a:pt x="835945" y="0"/>
                    </a:lnTo>
                    <a:cubicBezTo>
                      <a:pt x="865103" y="0"/>
                      <a:pt x="893067" y="11583"/>
                      <a:pt x="913684" y="32201"/>
                    </a:cubicBezTo>
                    <a:cubicBezTo>
                      <a:pt x="934302" y="52818"/>
                      <a:pt x="945885" y="80782"/>
                      <a:pt x="945885" y="109940"/>
                    </a:cubicBezTo>
                    <a:lnTo>
                      <a:pt x="945885" y="1160688"/>
                    </a:lnTo>
                    <a:cubicBezTo>
                      <a:pt x="945885" y="1189845"/>
                      <a:pt x="934302" y="1217809"/>
                      <a:pt x="913684" y="1238427"/>
                    </a:cubicBezTo>
                    <a:cubicBezTo>
                      <a:pt x="893067" y="1259044"/>
                      <a:pt x="865103" y="1270627"/>
                      <a:pt x="835945" y="1270627"/>
                    </a:cubicBezTo>
                    <a:lnTo>
                      <a:pt x="109940" y="1270627"/>
                    </a:lnTo>
                    <a:cubicBezTo>
                      <a:pt x="80782" y="1270627"/>
                      <a:pt x="52818" y="1259044"/>
                      <a:pt x="32201" y="1238427"/>
                    </a:cubicBezTo>
                    <a:cubicBezTo>
                      <a:pt x="11583" y="1217809"/>
                      <a:pt x="0" y="1189845"/>
                      <a:pt x="0" y="1160688"/>
                    </a:cubicBezTo>
                    <a:lnTo>
                      <a:pt x="0" y="109940"/>
                    </a:lnTo>
                    <a:cubicBezTo>
                      <a:pt x="0" y="80782"/>
                      <a:pt x="11583" y="52818"/>
                      <a:pt x="32201" y="32201"/>
                    </a:cubicBezTo>
                    <a:cubicBezTo>
                      <a:pt x="52818" y="11583"/>
                      <a:pt x="80782" y="0"/>
                      <a:pt x="109940" y="0"/>
                    </a:cubicBezTo>
                    <a:close/>
                  </a:path>
                </a:pathLst>
              </a:custGeom>
              <a:solidFill>
                <a:srgbClr val="C5DCED"/>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640" name="Google Shape;640;p64"/>
              <p:cNvSpPr txBox="1"/>
              <p:nvPr/>
            </p:nvSpPr>
            <p:spPr>
              <a:xfrm>
                <a:off x="0" y="-28575"/>
                <a:ext cx="945900" cy="12993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641" name="Google Shape;641;p64"/>
            <p:cNvSpPr txBox="1"/>
            <p:nvPr/>
          </p:nvSpPr>
          <p:spPr>
            <a:xfrm>
              <a:off x="535201" y="2520950"/>
              <a:ext cx="3718200" cy="14778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lang="en" sz="1500">
                  <a:solidFill>
                    <a:srgbClr val="000000"/>
                  </a:solidFill>
                  <a:latin typeface="Arial"/>
                  <a:ea typeface="Arial"/>
                  <a:cs typeface="Arial"/>
                  <a:sym typeface="Arial"/>
                </a:rPr>
                <a:t>Cognitive Development</a:t>
              </a:r>
              <a:endParaRPr sz="700"/>
            </a:p>
          </p:txBody>
        </p:sp>
      </p:grpSp>
      <p:grpSp>
        <p:nvGrpSpPr>
          <p:cNvPr id="642" name="Google Shape;642;p64"/>
          <p:cNvGrpSpPr/>
          <p:nvPr/>
        </p:nvGrpSpPr>
        <p:grpSpPr>
          <a:xfrm>
            <a:off x="2620882" y="1145900"/>
            <a:ext cx="1795791" cy="3483368"/>
            <a:chOff x="0" y="-28575"/>
            <a:chExt cx="945900" cy="1834800"/>
          </a:xfrm>
        </p:grpSpPr>
        <p:sp>
          <p:nvSpPr>
            <p:cNvPr id="643" name="Google Shape;643;p64"/>
            <p:cNvSpPr/>
            <p:nvPr/>
          </p:nvSpPr>
          <p:spPr>
            <a:xfrm>
              <a:off x="0" y="0"/>
              <a:ext cx="945885" cy="1806222"/>
            </a:xfrm>
            <a:custGeom>
              <a:rect b="b" l="l" r="r" t="t"/>
              <a:pathLst>
                <a:path extrusionOk="0" h="1806222" w="945885">
                  <a:moveTo>
                    <a:pt x="109940" y="0"/>
                  </a:moveTo>
                  <a:lnTo>
                    <a:pt x="835945" y="0"/>
                  </a:lnTo>
                  <a:cubicBezTo>
                    <a:pt x="865103" y="0"/>
                    <a:pt x="893067" y="11583"/>
                    <a:pt x="913684" y="32201"/>
                  </a:cubicBezTo>
                  <a:cubicBezTo>
                    <a:pt x="934302" y="52818"/>
                    <a:pt x="945885" y="80782"/>
                    <a:pt x="945885" y="109940"/>
                  </a:cubicBezTo>
                  <a:lnTo>
                    <a:pt x="945885" y="1696283"/>
                  </a:lnTo>
                  <a:cubicBezTo>
                    <a:pt x="945885" y="1725440"/>
                    <a:pt x="934302" y="1753404"/>
                    <a:pt x="913684" y="1774022"/>
                  </a:cubicBezTo>
                  <a:cubicBezTo>
                    <a:pt x="893067" y="1794639"/>
                    <a:pt x="865103" y="1806222"/>
                    <a:pt x="835945" y="1806222"/>
                  </a:cubicBezTo>
                  <a:lnTo>
                    <a:pt x="109940" y="1806222"/>
                  </a:lnTo>
                  <a:cubicBezTo>
                    <a:pt x="80782" y="1806222"/>
                    <a:pt x="52818" y="1794639"/>
                    <a:pt x="32201" y="1774022"/>
                  </a:cubicBezTo>
                  <a:cubicBezTo>
                    <a:pt x="11583" y="1753404"/>
                    <a:pt x="0" y="1725440"/>
                    <a:pt x="0" y="1696283"/>
                  </a:cubicBezTo>
                  <a:lnTo>
                    <a:pt x="0" y="109940"/>
                  </a:lnTo>
                  <a:cubicBezTo>
                    <a:pt x="0" y="80782"/>
                    <a:pt x="11583" y="52818"/>
                    <a:pt x="32201" y="32201"/>
                  </a:cubicBezTo>
                  <a:cubicBezTo>
                    <a:pt x="52818" y="11583"/>
                    <a:pt x="80782" y="0"/>
                    <a:pt x="109940" y="0"/>
                  </a:cubicBezTo>
                  <a:close/>
                </a:path>
              </a:pathLst>
            </a:custGeom>
            <a:solidFill>
              <a:srgbClr val="D6CAE1"/>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644" name="Google Shape;644;p64"/>
            <p:cNvSpPr txBox="1"/>
            <p:nvPr/>
          </p:nvSpPr>
          <p:spPr>
            <a:xfrm>
              <a:off x="0" y="-28575"/>
              <a:ext cx="945900" cy="1834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645" name="Google Shape;645;p64"/>
          <p:cNvGrpSpPr/>
          <p:nvPr/>
        </p:nvGrpSpPr>
        <p:grpSpPr>
          <a:xfrm>
            <a:off x="4727415" y="1170059"/>
            <a:ext cx="1795791" cy="3459447"/>
            <a:chOff x="0" y="-28575"/>
            <a:chExt cx="945900" cy="1822200"/>
          </a:xfrm>
        </p:grpSpPr>
        <p:sp>
          <p:nvSpPr>
            <p:cNvPr id="646" name="Google Shape;646;p64"/>
            <p:cNvSpPr/>
            <p:nvPr/>
          </p:nvSpPr>
          <p:spPr>
            <a:xfrm>
              <a:off x="0" y="0"/>
              <a:ext cx="945885" cy="1793497"/>
            </a:xfrm>
            <a:custGeom>
              <a:rect b="b" l="l" r="r" t="t"/>
              <a:pathLst>
                <a:path extrusionOk="0" h="1793497" w="945885">
                  <a:moveTo>
                    <a:pt x="109940" y="0"/>
                  </a:moveTo>
                  <a:lnTo>
                    <a:pt x="835945" y="0"/>
                  </a:lnTo>
                  <a:cubicBezTo>
                    <a:pt x="865103" y="0"/>
                    <a:pt x="893067" y="11583"/>
                    <a:pt x="913684" y="32201"/>
                  </a:cubicBezTo>
                  <a:cubicBezTo>
                    <a:pt x="934302" y="52818"/>
                    <a:pt x="945885" y="80782"/>
                    <a:pt x="945885" y="109940"/>
                  </a:cubicBezTo>
                  <a:lnTo>
                    <a:pt x="945885" y="1683557"/>
                  </a:lnTo>
                  <a:cubicBezTo>
                    <a:pt x="945885" y="1712715"/>
                    <a:pt x="934302" y="1740678"/>
                    <a:pt x="913684" y="1761296"/>
                  </a:cubicBezTo>
                  <a:cubicBezTo>
                    <a:pt x="893067" y="1781914"/>
                    <a:pt x="865103" y="1793497"/>
                    <a:pt x="835945" y="1793497"/>
                  </a:cubicBezTo>
                  <a:lnTo>
                    <a:pt x="109940" y="1793497"/>
                  </a:lnTo>
                  <a:cubicBezTo>
                    <a:pt x="80782" y="1793497"/>
                    <a:pt x="52818" y="1781914"/>
                    <a:pt x="32201" y="1761296"/>
                  </a:cubicBezTo>
                  <a:cubicBezTo>
                    <a:pt x="11583" y="1740678"/>
                    <a:pt x="0" y="1712715"/>
                    <a:pt x="0" y="1683557"/>
                  </a:cubicBezTo>
                  <a:lnTo>
                    <a:pt x="0" y="109940"/>
                  </a:lnTo>
                  <a:cubicBezTo>
                    <a:pt x="0" y="80782"/>
                    <a:pt x="11583" y="52818"/>
                    <a:pt x="32201" y="32201"/>
                  </a:cubicBezTo>
                  <a:cubicBezTo>
                    <a:pt x="52818" y="11583"/>
                    <a:pt x="80782" y="0"/>
                    <a:pt x="109940" y="0"/>
                  </a:cubicBezTo>
                  <a:close/>
                </a:path>
              </a:pathLst>
            </a:custGeom>
            <a:solidFill>
              <a:srgbClr val="F0AECA"/>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647" name="Google Shape;647;p64"/>
            <p:cNvSpPr txBox="1"/>
            <p:nvPr/>
          </p:nvSpPr>
          <p:spPr>
            <a:xfrm>
              <a:off x="0" y="-28575"/>
              <a:ext cx="945900" cy="18222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648" name="Google Shape;648;p64"/>
          <p:cNvGrpSpPr/>
          <p:nvPr/>
        </p:nvGrpSpPr>
        <p:grpSpPr>
          <a:xfrm>
            <a:off x="6833947" y="1170059"/>
            <a:ext cx="1795791" cy="3459447"/>
            <a:chOff x="0" y="-28575"/>
            <a:chExt cx="945900" cy="1822200"/>
          </a:xfrm>
        </p:grpSpPr>
        <p:sp>
          <p:nvSpPr>
            <p:cNvPr id="649" name="Google Shape;649;p64"/>
            <p:cNvSpPr/>
            <p:nvPr/>
          </p:nvSpPr>
          <p:spPr>
            <a:xfrm>
              <a:off x="0" y="0"/>
              <a:ext cx="945885" cy="1793497"/>
            </a:xfrm>
            <a:custGeom>
              <a:rect b="b" l="l" r="r" t="t"/>
              <a:pathLst>
                <a:path extrusionOk="0" h="1793497" w="945885">
                  <a:moveTo>
                    <a:pt x="109940" y="0"/>
                  </a:moveTo>
                  <a:lnTo>
                    <a:pt x="835945" y="0"/>
                  </a:lnTo>
                  <a:cubicBezTo>
                    <a:pt x="865103" y="0"/>
                    <a:pt x="893067" y="11583"/>
                    <a:pt x="913684" y="32201"/>
                  </a:cubicBezTo>
                  <a:cubicBezTo>
                    <a:pt x="934302" y="52818"/>
                    <a:pt x="945885" y="80782"/>
                    <a:pt x="945885" y="109940"/>
                  </a:cubicBezTo>
                  <a:lnTo>
                    <a:pt x="945885" y="1683557"/>
                  </a:lnTo>
                  <a:cubicBezTo>
                    <a:pt x="945885" y="1712715"/>
                    <a:pt x="934302" y="1740678"/>
                    <a:pt x="913684" y="1761296"/>
                  </a:cubicBezTo>
                  <a:cubicBezTo>
                    <a:pt x="893067" y="1781914"/>
                    <a:pt x="865103" y="1793497"/>
                    <a:pt x="835945" y="1793497"/>
                  </a:cubicBezTo>
                  <a:lnTo>
                    <a:pt x="109940" y="1793497"/>
                  </a:lnTo>
                  <a:cubicBezTo>
                    <a:pt x="80782" y="1793497"/>
                    <a:pt x="52818" y="1781914"/>
                    <a:pt x="32201" y="1761296"/>
                  </a:cubicBezTo>
                  <a:cubicBezTo>
                    <a:pt x="11583" y="1740678"/>
                    <a:pt x="0" y="1712715"/>
                    <a:pt x="0" y="1683557"/>
                  </a:cubicBezTo>
                  <a:lnTo>
                    <a:pt x="0" y="109940"/>
                  </a:lnTo>
                  <a:cubicBezTo>
                    <a:pt x="0" y="80782"/>
                    <a:pt x="11583" y="52818"/>
                    <a:pt x="32201" y="32201"/>
                  </a:cubicBezTo>
                  <a:cubicBezTo>
                    <a:pt x="52818" y="11583"/>
                    <a:pt x="80782" y="0"/>
                    <a:pt x="109940" y="0"/>
                  </a:cubicBezTo>
                  <a:close/>
                </a:path>
              </a:pathLst>
            </a:custGeom>
            <a:solidFill>
              <a:srgbClr val="F6D897"/>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650" name="Google Shape;650;p64"/>
            <p:cNvSpPr txBox="1"/>
            <p:nvPr/>
          </p:nvSpPr>
          <p:spPr>
            <a:xfrm>
              <a:off x="0" y="-28575"/>
              <a:ext cx="945900" cy="18222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651" name="Google Shape;651;p64"/>
          <p:cNvSpPr/>
          <p:nvPr/>
        </p:nvSpPr>
        <p:spPr>
          <a:xfrm rot="-1324074">
            <a:off x="8354434" y="4587356"/>
            <a:ext cx="997438" cy="695894"/>
          </a:xfrm>
          <a:custGeom>
            <a:rect b="b" l="l" r="r" t="t"/>
            <a:pathLst>
              <a:path extrusionOk="0" h="1391771" w="1998627">
                <a:moveTo>
                  <a:pt x="0" y="0"/>
                </a:moveTo>
                <a:lnTo>
                  <a:pt x="1998627" y="0"/>
                </a:lnTo>
                <a:lnTo>
                  <a:pt x="1998627" y="1391772"/>
                </a:lnTo>
                <a:lnTo>
                  <a:pt x="0" y="1391772"/>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652" name="Google Shape;652;p64"/>
          <p:cNvSpPr/>
          <p:nvPr/>
        </p:nvSpPr>
        <p:spPr>
          <a:xfrm flipH="1">
            <a:off x="554040" y="67664"/>
            <a:ext cx="1318807" cy="1513696"/>
          </a:xfrm>
          <a:custGeom>
            <a:rect b="b" l="l" r="r" t="t"/>
            <a:pathLst>
              <a:path extrusionOk="0" h="3027391" w="2637614">
                <a:moveTo>
                  <a:pt x="2637614" y="0"/>
                </a:moveTo>
                <a:lnTo>
                  <a:pt x="0" y="0"/>
                </a:lnTo>
                <a:lnTo>
                  <a:pt x="0" y="3027391"/>
                </a:lnTo>
                <a:lnTo>
                  <a:pt x="2637614" y="3027391"/>
                </a:lnTo>
                <a:lnTo>
                  <a:pt x="2637614"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653" name="Google Shape;653;p64"/>
          <p:cNvSpPr txBox="1"/>
          <p:nvPr/>
        </p:nvSpPr>
        <p:spPr>
          <a:xfrm>
            <a:off x="2310054" y="304800"/>
            <a:ext cx="6661200" cy="692700"/>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1" lang="en" sz="4500">
                <a:solidFill>
                  <a:srgbClr val="000000"/>
                </a:solidFill>
                <a:latin typeface="Arial"/>
                <a:ea typeface="Arial"/>
                <a:cs typeface="Arial"/>
                <a:sym typeface="Arial"/>
              </a:rPr>
              <a:t>Developmental Stages</a:t>
            </a:r>
            <a:endParaRPr sz="700"/>
          </a:p>
        </p:txBody>
      </p:sp>
      <p:sp>
        <p:nvSpPr>
          <p:cNvPr id="654" name="Google Shape;654;p64"/>
          <p:cNvSpPr txBox="1"/>
          <p:nvPr/>
        </p:nvSpPr>
        <p:spPr>
          <a:xfrm>
            <a:off x="2821582" y="1333710"/>
            <a:ext cx="1394400" cy="2310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lang="en" sz="1500">
                <a:solidFill>
                  <a:srgbClr val="000000"/>
                </a:solidFill>
                <a:latin typeface="Arial"/>
                <a:ea typeface="Arial"/>
                <a:cs typeface="Arial"/>
                <a:sym typeface="Arial"/>
              </a:rPr>
              <a:t>3 yrs</a:t>
            </a:r>
            <a:endParaRPr sz="700"/>
          </a:p>
        </p:txBody>
      </p:sp>
      <p:sp>
        <p:nvSpPr>
          <p:cNvPr id="655" name="Google Shape;655;p64"/>
          <p:cNvSpPr txBox="1"/>
          <p:nvPr/>
        </p:nvSpPr>
        <p:spPr>
          <a:xfrm>
            <a:off x="4928115" y="1333710"/>
            <a:ext cx="1394400" cy="2310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lang="en" sz="1500">
                <a:solidFill>
                  <a:srgbClr val="000000"/>
                </a:solidFill>
                <a:latin typeface="Arial"/>
                <a:ea typeface="Arial"/>
                <a:cs typeface="Arial"/>
                <a:sym typeface="Arial"/>
              </a:rPr>
              <a:t>4 yrs</a:t>
            </a:r>
            <a:endParaRPr sz="700"/>
          </a:p>
        </p:txBody>
      </p:sp>
      <p:sp>
        <p:nvSpPr>
          <p:cNvPr id="656" name="Google Shape;656;p64"/>
          <p:cNvSpPr txBox="1"/>
          <p:nvPr/>
        </p:nvSpPr>
        <p:spPr>
          <a:xfrm>
            <a:off x="7034647" y="1333710"/>
            <a:ext cx="13944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 sz="1500">
                <a:solidFill>
                  <a:srgbClr val="000000"/>
                </a:solidFill>
                <a:latin typeface="Arial"/>
                <a:ea typeface="Arial"/>
                <a:cs typeface="Arial"/>
                <a:sym typeface="Arial"/>
              </a:rPr>
              <a:t>5 yrs</a:t>
            </a:r>
            <a:endParaRPr sz="700"/>
          </a:p>
        </p:txBody>
      </p:sp>
      <p:sp>
        <p:nvSpPr>
          <p:cNvPr id="657" name="Google Shape;657;p64"/>
          <p:cNvSpPr txBox="1"/>
          <p:nvPr/>
        </p:nvSpPr>
        <p:spPr>
          <a:xfrm>
            <a:off x="2821582" y="1705185"/>
            <a:ext cx="1394400" cy="1939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Concept of counting</a:t>
            </a:r>
            <a:endParaRPr sz="700"/>
          </a:p>
          <a:p>
            <a:pPr indent="0" lvl="0" marL="0" marR="0" rtl="0" algn="l">
              <a:lnSpc>
                <a:spcPct val="4996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2-3 step instructions</a:t>
            </a:r>
            <a:endParaRPr sz="700"/>
          </a:p>
          <a:p>
            <a:pPr indent="0" lvl="0" marL="0" marR="0" rtl="0" algn="l">
              <a:lnSpc>
                <a:spcPct val="4996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Imaginative play</a:t>
            </a:r>
            <a:endParaRPr sz="700"/>
          </a:p>
          <a:p>
            <a:pPr indent="0" lvl="0" marL="0" marR="0" rtl="0" algn="l">
              <a:lnSpc>
                <a:spcPct val="140000"/>
              </a:lnSpc>
              <a:spcBef>
                <a:spcPts val="0"/>
              </a:spcBef>
              <a:spcAft>
                <a:spcPts val="0"/>
              </a:spcAft>
              <a:buNone/>
            </a:pPr>
            <a:r>
              <a:t/>
            </a:r>
            <a:endParaRPr sz="1400">
              <a:solidFill>
                <a:srgbClr val="000000"/>
              </a:solidFill>
              <a:latin typeface="Arial"/>
              <a:ea typeface="Arial"/>
              <a:cs typeface="Arial"/>
              <a:sym typeface="Arial"/>
            </a:endParaRPr>
          </a:p>
        </p:txBody>
      </p:sp>
      <p:sp>
        <p:nvSpPr>
          <p:cNvPr id="658" name="Google Shape;658;p64"/>
          <p:cNvSpPr txBox="1"/>
          <p:nvPr/>
        </p:nvSpPr>
        <p:spPr>
          <a:xfrm>
            <a:off x="4943480" y="1687289"/>
            <a:ext cx="1394400" cy="2542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Concept of counting, colors</a:t>
            </a:r>
            <a:endParaRPr sz="700"/>
          </a:p>
          <a:p>
            <a:pPr indent="0" lvl="0" marL="0" marR="0" rtl="0" algn="l">
              <a:lnSpc>
                <a:spcPct val="4996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2-3 step instructions</a:t>
            </a:r>
            <a:endParaRPr sz="700"/>
          </a:p>
          <a:p>
            <a:pPr indent="0" lvl="0" marL="0" marR="0" rtl="0" algn="l">
              <a:lnSpc>
                <a:spcPct val="4996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Can tell you what is next in a known story</a:t>
            </a:r>
            <a:endParaRPr sz="700"/>
          </a:p>
          <a:p>
            <a:pPr indent="0" lvl="0" marL="0" marR="0" rtl="0" algn="l">
              <a:lnSpc>
                <a:spcPct val="140000"/>
              </a:lnSpc>
              <a:spcBef>
                <a:spcPts val="0"/>
              </a:spcBef>
              <a:spcAft>
                <a:spcPts val="0"/>
              </a:spcAft>
              <a:buNone/>
            </a:pPr>
            <a:r>
              <a:t/>
            </a:r>
            <a:endParaRPr sz="1400">
              <a:solidFill>
                <a:srgbClr val="000000"/>
              </a:solidFill>
              <a:latin typeface="Arial"/>
              <a:ea typeface="Arial"/>
              <a:cs typeface="Arial"/>
              <a:sym typeface="Arial"/>
            </a:endParaRPr>
          </a:p>
        </p:txBody>
      </p:sp>
      <p:sp>
        <p:nvSpPr>
          <p:cNvPr id="659" name="Google Shape;659;p64"/>
          <p:cNvSpPr txBox="1"/>
          <p:nvPr/>
        </p:nvSpPr>
        <p:spPr>
          <a:xfrm>
            <a:off x="7046683" y="1687289"/>
            <a:ext cx="1394400" cy="2046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Count to 10</a:t>
            </a:r>
            <a:endParaRPr sz="700"/>
          </a:p>
          <a:p>
            <a:pPr indent="0" lvl="0" marL="0" marR="0" rtl="0" algn="l">
              <a:lnSpc>
                <a:spcPct val="4996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Recognize letters</a:t>
            </a:r>
            <a:endParaRPr sz="700"/>
          </a:p>
          <a:p>
            <a:pPr indent="0" lvl="0" marL="0" marR="0" rtl="0" algn="l">
              <a:lnSpc>
                <a:spcPct val="4996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4996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Time - yesterday, tomorrow, morning, night</a:t>
            </a:r>
            <a:endParaRPr sz="700"/>
          </a:p>
          <a:p>
            <a:pPr indent="0" lvl="0" marL="0" marR="0" rtl="0" algn="l">
              <a:lnSpc>
                <a:spcPct val="140000"/>
              </a:lnSpc>
              <a:spcBef>
                <a:spcPts val="0"/>
              </a:spcBef>
              <a:spcAft>
                <a:spcPts val="0"/>
              </a:spcAft>
              <a:buNone/>
            </a:pPr>
            <a:r>
              <a:t/>
            </a:r>
            <a:endParaRPr sz="140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65"/>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248" l="-9369" r="0" t="-1124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669" name="Google Shape;669;p65"/>
          <p:cNvGrpSpPr/>
          <p:nvPr/>
        </p:nvGrpSpPr>
        <p:grpSpPr>
          <a:xfrm>
            <a:off x="315591" y="1666378"/>
            <a:ext cx="1795732" cy="2466640"/>
            <a:chOff x="0" y="-144661"/>
            <a:chExt cx="4788619" cy="6577706"/>
          </a:xfrm>
        </p:grpSpPr>
        <p:grpSp>
          <p:nvGrpSpPr>
            <p:cNvPr id="670" name="Google Shape;670;p65"/>
            <p:cNvGrpSpPr/>
            <p:nvPr/>
          </p:nvGrpSpPr>
          <p:grpSpPr>
            <a:xfrm>
              <a:off x="0" y="-144661"/>
              <a:ext cx="4788619" cy="6577706"/>
              <a:chOff x="0" y="-28575"/>
              <a:chExt cx="945900" cy="1299300"/>
            </a:xfrm>
          </p:grpSpPr>
          <p:sp>
            <p:nvSpPr>
              <p:cNvPr id="671" name="Google Shape;671;p65"/>
              <p:cNvSpPr/>
              <p:nvPr/>
            </p:nvSpPr>
            <p:spPr>
              <a:xfrm>
                <a:off x="0" y="0"/>
                <a:ext cx="945885" cy="1270627"/>
              </a:xfrm>
              <a:custGeom>
                <a:rect b="b" l="l" r="r" t="t"/>
                <a:pathLst>
                  <a:path extrusionOk="0" h="1270627" w="945885">
                    <a:moveTo>
                      <a:pt x="109940" y="0"/>
                    </a:moveTo>
                    <a:lnTo>
                      <a:pt x="835945" y="0"/>
                    </a:lnTo>
                    <a:cubicBezTo>
                      <a:pt x="865103" y="0"/>
                      <a:pt x="893067" y="11583"/>
                      <a:pt x="913684" y="32201"/>
                    </a:cubicBezTo>
                    <a:cubicBezTo>
                      <a:pt x="934302" y="52818"/>
                      <a:pt x="945885" y="80782"/>
                      <a:pt x="945885" y="109940"/>
                    </a:cubicBezTo>
                    <a:lnTo>
                      <a:pt x="945885" y="1160688"/>
                    </a:lnTo>
                    <a:cubicBezTo>
                      <a:pt x="945885" y="1189845"/>
                      <a:pt x="934302" y="1217809"/>
                      <a:pt x="913684" y="1238427"/>
                    </a:cubicBezTo>
                    <a:cubicBezTo>
                      <a:pt x="893067" y="1259044"/>
                      <a:pt x="865103" y="1270627"/>
                      <a:pt x="835945" y="1270627"/>
                    </a:cubicBezTo>
                    <a:lnTo>
                      <a:pt x="109940" y="1270627"/>
                    </a:lnTo>
                    <a:cubicBezTo>
                      <a:pt x="80782" y="1270627"/>
                      <a:pt x="52818" y="1259044"/>
                      <a:pt x="32201" y="1238427"/>
                    </a:cubicBezTo>
                    <a:cubicBezTo>
                      <a:pt x="11583" y="1217809"/>
                      <a:pt x="0" y="1189845"/>
                      <a:pt x="0" y="1160688"/>
                    </a:cubicBezTo>
                    <a:lnTo>
                      <a:pt x="0" y="109940"/>
                    </a:lnTo>
                    <a:cubicBezTo>
                      <a:pt x="0" y="80782"/>
                      <a:pt x="11583" y="52818"/>
                      <a:pt x="32201" y="32201"/>
                    </a:cubicBezTo>
                    <a:cubicBezTo>
                      <a:pt x="52818" y="11583"/>
                      <a:pt x="80782" y="0"/>
                      <a:pt x="109940" y="0"/>
                    </a:cubicBezTo>
                    <a:close/>
                  </a:path>
                </a:pathLst>
              </a:custGeom>
              <a:solidFill>
                <a:srgbClr val="C5DCED"/>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672" name="Google Shape;672;p65"/>
              <p:cNvSpPr txBox="1"/>
              <p:nvPr/>
            </p:nvSpPr>
            <p:spPr>
              <a:xfrm>
                <a:off x="0" y="-28575"/>
                <a:ext cx="945900" cy="12993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673" name="Google Shape;673;p65"/>
            <p:cNvSpPr txBox="1"/>
            <p:nvPr/>
          </p:nvSpPr>
          <p:spPr>
            <a:xfrm>
              <a:off x="535201" y="2520950"/>
              <a:ext cx="3718200" cy="14778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lang="en" sz="1500">
                  <a:solidFill>
                    <a:srgbClr val="000000"/>
                  </a:solidFill>
                  <a:latin typeface="Arial"/>
                  <a:ea typeface="Arial"/>
                  <a:cs typeface="Arial"/>
                  <a:sym typeface="Arial"/>
                </a:rPr>
                <a:t>Language Development</a:t>
              </a:r>
              <a:endParaRPr sz="700"/>
            </a:p>
          </p:txBody>
        </p:sp>
      </p:grpSp>
      <p:grpSp>
        <p:nvGrpSpPr>
          <p:cNvPr id="674" name="Google Shape;674;p65"/>
          <p:cNvGrpSpPr/>
          <p:nvPr/>
        </p:nvGrpSpPr>
        <p:grpSpPr>
          <a:xfrm>
            <a:off x="2620882" y="1145900"/>
            <a:ext cx="1795791" cy="3483368"/>
            <a:chOff x="0" y="-28575"/>
            <a:chExt cx="945900" cy="1834800"/>
          </a:xfrm>
        </p:grpSpPr>
        <p:sp>
          <p:nvSpPr>
            <p:cNvPr id="675" name="Google Shape;675;p65"/>
            <p:cNvSpPr/>
            <p:nvPr/>
          </p:nvSpPr>
          <p:spPr>
            <a:xfrm>
              <a:off x="0" y="0"/>
              <a:ext cx="945885" cy="1806222"/>
            </a:xfrm>
            <a:custGeom>
              <a:rect b="b" l="l" r="r" t="t"/>
              <a:pathLst>
                <a:path extrusionOk="0" h="1806222" w="945885">
                  <a:moveTo>
                    <a:pt x="109940" y="0"/>
                  </a:moveTo>
                  <a:lnTo>
                    <a:pt x="835945" y="0"/>
                  </a:lnTo>
                  <a:cubicBezTo>
                    <a:pt x="865103" y="0"/>
                    <a:pt x="893067" y="11583"/>
                    <a:pt x="913684" y="32201"/>
                  </a:cubicBezTo>
                  <a:cubicBezTo>
                    <a:pt x="934302" y="52818"/>
                    <a:pt x="945885" y="80782"/>
                    <a:pt x="945885" y="109940"/>
                  </a:cubicBezTo>
                  <a:lnTo>
                    <a:pt x="945885" y="1696283"/>
                  </a:lnTo>
                  <a:cubicBezTo>
                    <a:pt x="945885" y="1725440"/>
                    <a:pt x="934302" y="1753404"/>
                    <a:pt x="913684" y="1774022"/>
                  </a:cubicBezTo>
                  <a:cubicBezTo>
                    <a:pt x="893067" y="1794639"/>
                    <a:pt x="865103" y="1806222"/>
                    <a:pt x="835945" y="1806222"/>
                  </a:cubicBezTo>
                  <a:lnTo>
                    <a:pt x="109940" y="1806222"/>
                  </a:lnTo>
                  <a:cubicBezTo>
                    <a:pt x="80782" y="1806222"/>
                    <a:pt x="52818" y="1794639"/>
                    <a:pt x="32201" y="1774022"/>
                  </a:cubicBezTo>
                  <a:cubicBezTo>
                    <a:pt x="11583" y="1753404"/>
                    <a:pt x="0" y="1725440"/>
                    <a:pt x="0" y="1696283"/>
                  </a:cubicBezTo>
                  <a:lnTo>
                    <a:pt x="0" y="109940"/>
                  </a:lnTo>
                  <a:cubicBezTo>
                    <a:pt x="0" y="80782"/>
                    <a:pt x="11583" y="52818"/>
                    <a:pt x="32201" y="32201"/>
                  </a:cubicBezTo>
                  <a:cubicBezTo>
                    <a:pt x="52818" y="11583"/>
                    <a:pt x="80782" y="0"/>
                    <a:pt x="109940" y="0"/>
                  </a:cubicBezTo>
                  <a:close/>
                </a:path>
              </a:pathLst>
            </a:custGeom>
            <a:solidFill>
              <a:srgbClr val="D6CAE1"/>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676" name="Google Shape;676;p65"/>
            <p:cNvSpPr txBox="1"/>
            <p:nvPr/>
          </p:nvSpPr>
          <p:spPr>
            <a:xfrm>
              <a:off x="0" y="-28575"/>
              <a:ext cx="945900" cy="1834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677" name="Google Shape;677;p65"/>
          <p:cNvGrpSpPr/>
          <p:nvPr/>
        </p:nvGrpSpPr>
        <p:grpSpPr>
          <a:xfrm>
            <a:off x="4727415" y="1170059"/>
            <a:ext cx="1795791" cy="3459447"/>
            <a:chOff x="0" y="-28575"/>
            <a:chExt cx="945900" cy="1822200"/>
          </a:xfrm>
        </p:grpSpPr>
        <p:sp>
          <p:nvSpPr>
            <p:cNvPr id="678" name="Google Shape;678;p65"/>
            <p:cNvSpPr/>
            <p:nvPr/>
          </p:nvSpPr>
          <p:spPr>
            <a:xfrm>
              <a:off x="0" y="0"/>
              <a:ext cx="945885" cy="1793497"/>
            </a:xfrm>
            <a:custGeom>
              <a:rect b="b" l="l" r="r" t="t"/>
              <a:pathLst>
                <a:path extrusionOk="0" h="1793497" w="945885">
                  <a:moveTo>
                    <a:pt x="109940" y="0"/>
                  </a:moveTo>
                  <a:lnTo>
                    <a:pt x="835945" y="0"/>
                  </a:lnTo>
                  <a:cubicBezTo>
                    <a:pt x="865103" y="0"/>
                    <a:pt x="893067" y="11583"/>
                    <a:pt x="913684" y="32201"/>
                  </a:cubicBezTo>
                  <a:cubicBezTo>
                    <a:pt x="934302" y="52818"/>
                    <a:pt x="945885" y="80782"/>
                    <a:pt x="945885" y="109940"/>
                  </a:cubicBezTo>
                  <a:lnTo>
                    <a:pt x="945885" y="1683557"/>
                  </a:lnTo>
                  <a:cubicBezTo>
                    <a:pt x="945885" y="1712715"/>
                    <a:pt x="934302" y="1740678"/>
                    <a:pt x="913684" y="1761296"/>
                  </a:cubicBezTo>
                  <a:cubicBezTo>
                    <a:pt x="893067" y="1781914"/>
                    <a:pt x="865103" y="1793497"/>
                    <a:pt x="835945" y="1793497"/>
                  </a:cubicBezTo>
                  <a:lnTo>
                    <a:pt x="109940" y="1793497"/>
                  </a:lnTo>
                  <a:cubicBezTo>
                    <a:pt x="80782" y="1793497"/>
                    <a:pt x="52818" y="1781914"/>
                    <a:pt x="32201" y="1761296"/>
                  </a:cubicBezTo>
                  <a:cubicBezTo>
                    <a:pt x="11583" y="1740678"/>
                    <a:pt x="0" y="1712715"/>
                    <a:pt x="0" y="1683557"/>
                  </a:cubicBezTo>
                  <a:lnTo>
                    <a:pt x="0" y="109940"/>
                  </a:lnTo>
                  <a:cubicBezTo>
                    <a:pt x="0" y="80782"/>
                    <a:pt x="11583" y="52818"/>
                    <a:pt x="32201" y="32201"/>
                  </a:cubicBezTo>
                  <a:cubicBezTo>
                    <a:pt x="52818" y="11583"/>
                    <a:pt x="80782" y="0"/>
                    <a:pt x="109940" y="0"/>
                  </a:cubicBezTo>
                  <a:close/>
                </a:path>
              </a:pathLst>
            </a:custGeom>
            <a:solidFill>
              <a:srgbClr val="F0AECA"/>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679" name="Google Shape;679;p65"/>
            <p:cNvSpPr txBox="1"/>
            <p:nvPr/>
          </p:nvSpPr>
          <p:spPr>
            <a:xfrm>
              <a:off x="0" y="-28575"/>
              <a:ext cx="945900" cy="18222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680" name="Google Shape;680;p65"/>
          <p:cNvGrpSpPr/>
          <p:nvPr/>
        </p:nvGrpSpPr>
        <p:grpSpPr>
          <a:xfrm>
            <a:off x="6833947" y="1170059"/>
            <a:ext cx="1795791" cy="3459447"/>
            <a:chOff x="0" y="-28575"/>
            <a:chExt cx="945900" cy="1822200"/>
          </a:xfrm>
        </p:grpSpPr>
        <p:sp>
          <p:nvSpPr>
            <p:cNvPr id="681" name="Google Shape;681;p65"/>
            <p:cNvSpPr/>
            <p:nvPr/>
          </p:nvSpPr>
          <p:spPr>
            <a:xfrm>
              <a:off x="0" y="0"/>
              <a:ext cx="945885" cy="1793497"/>
            </a:xfrm>
            <a:custGeom>
              <a:rect b="b" l="l" r="r" t="t"/>
              <a:pathLst>
                <a:path extrusionOk="0" h="1793497" w="945885">
                  <a:moveTo>
                    <a:pt x="109940" y="0"/>
                  </a:moveTo>
                  <a:lnTo>
                    <a:pt x="835945" y="0"/>
                  </a:lnTo>
                  <a:cubicBezTo>
                    <a:pt x="865103" y="0"/>
                    <a:pt x="893067" y="11583"/>
                    <a:pt x="913684" y="32201"/>
                  </a:cubicBezTo>
                  <a:cubicBezTo>
                    <a:pt x="934302" y="52818"/>
                    <a:pt x="945885" y="80782"/>
                    <a:pt x="945885" y="109940"/>
                  </a:cubicBezTo>
                  <a:lnTo>
                    <a:pt x="945885" y="1683557"/>
                  </a:lnTo>
                  <a:cubicBezTo>
                    <a:pt x="945885" y="1712715"/>
                    <a:pt x="934302" y="1740678"/>
                    <a:pt x="913684" y="1761296"/>
                  </a:cubicBezTo>
                  <a:cubicBezTo>
                    <a:pt x="893067" y="1781914"/>
                    <a:pt x="865103" y="1793497"/>
                    <a:pt x="835945" y="1793497"/>
                  </a:cubicBezTo>
                  <a:lnTo>
                    <a:pt x="109940" y="1793497"/>
                  </a:lnTo>
                  <a:cubicBezTo>
                    <a:pt x="80782" y="1793497"/>
                    <a:pt x="52818" y="1781914"/>
                    <a:pt x="32201" y="1761296"/>
                  </a:cubicBezTo>
                  <a:cubicBezTo>
                    <a:pt x="11583" y="1740678"/>
                    <a:pt x="0" y="1712715"/>
                    <a:pt x="0" y="1683557"/>
                  </a:cubicBezTo>
                  <a:lnTo>
                    <a:pt x="0" y="109940"/>
                  </a:lnTo>
                  <a:cubicBezTo>
                    <a:pt x="0" y="80782"/>
                    <a:pt x="11583" y="52818"/>
                    <a:pt x="32201" y="32201"/>
                  </a:cubicBezTo>
                  <a:cubicBezTo>
                    <a:pt x="52818" y="11583"/>
                    <a:pt x="80782" y="0"/>
                    <a:pt x="109940" y="0"/>
                  </a:cubicBezTo>
                  <a:close/>
                </a:path>
              </a:pathLst>
            </a:custGeom>
            <a:solidFill>
              <a:srgbClr val="F6D897"/>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682" name="Google Shape;682;p65"/>
            <p:cNvSpPr txBox="1"/>
            <p:nvPr/>
          </p:nvSpPr>
          <p:spPr>
            <a:xfrm>
              <a:off x="0" y="-28575"/>
              <a:ext cx="945900" cy="18222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683" name="Google Shape;683;p65"/>
          <p:cNvSpPr/>
          <p:nvPr/>
        </p:nvSpPr>
        <p:spPr>
          <a:xfrm rot="-1324074">
            <a:off x="8354434" y="4587356"/>
            <a:ext cx="997438" cy="695894"/>
          </a:xfrm>
          <a:custGeom>
            <a:rect b="b" l="l" r="r" t="t"/>
            <a:pathLst>
              <a:path extrusionOk="0" h="1391771" w="1998627">
                <a:moveTo>
                  <a:pt x="0" y="0"/>
                </a:moveTo>
                <a:lnTo>
                  <a:pt x="1998627" y="0"/>
                </a:lnTo>
                <a:lnTo>
                  <a:pt x="1998627" y="1391772"/>
                </a:lnTo>
                <a:lnTo>
                  <a:pt x="0" y="1391772"/>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684" name="Google Shape;684;p65"/>
          <p:cNvSpPr/>
          <p:nvPr/>
        </p:nvSpPr>
        <p:spPr>
          <a:xfrm>
            <a:off x="464838" y="159178"/>
            <a:ext cx="1497210" cy="1431707"/>
          </a:xfrm>
          <a:custGeom>
            <a:rect b="b" l="l" r="r" t="t"/>
            <a:pathLst>
              <a:path extrusionOk="0" h="2863413" w="2994419">
                <a:moveTo>
                  <a:pt x="0" y="0"/>
                </a:moveTo>
                <a:lnTo>
                  <a:pt x="2994419" y="0"/>
                </a:lnTo>
                <a:lnTo>
                  <a:pt x="2994419" y="2863413"/>
                </a:lnTo>
                <a:lnTo>
                  <a:pt x="0" y="286341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685" name="Google Shape;685;p65"/>
          <p:cNvSpPr txBox="1"/>
          <p:nvPr/>
        </p:nvSpPr>
        <p:spPr>
          <a:xfrm>
            <a:off x="2310054" y="304800"/>
            <a:ext cx="6661200" cy="692700"/>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1" lang="en" sz="4500">
                <a:solidFill>
                  <a:srgbClr val="000000"/>
                </a:solidFill>
                <a:latin typeface="Arial"/>
                <a:ea typeface="Arial"/>
                <a:cs typeface="Arial"/>
                <a:sym typeface="Arial"/>
              </a:rPr>
              <a:t>Developmental Stages</a:t>
            </a:r>
            <a:endParaRPr sz="700"/>
          </a:p>
        </p:txBody>
      </p:sp>
      <p:sp>
        <p:nvSpPr>
          <p:cNvPr id="686" name="Google Shape;686;p65"/>
          <p:cNvSpPr txBox="1"/>
          <p:nvPr/>
        </p:nvSpPr>
        <p:spPr>
          <a:xfrm>
            <a:off x="2821582" y="1333710"/>
            <a:ext cx="1394400" cy="2310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lang="en" sz="1500">
                <a:solidFill>
                  <a:srgbClr val="000000"/>
                </a:solidFill>
                <a:latin typeface="Arial"/>
                <a:ea typeface="Arial"/>
                <a:cs typeface="Arial"/>
                <a:sym typeface="Arial"/>
              </a:rPr>
              <a:t>3 yrs</a:t>
            </a:r>
            <a:endParaRPr sz="700"/>
          </a:p>
        </p:txBody>
      </p:sp>
      <p:sp>
        <p:nvSpPr>
          <p:cNvPr id="687" name="Google Shape;687;p65"/>
          <p:cNvSpPr txBox="1"/>
          <p:nvPr/>
        </p:nvSpPr>
        <p:spPr>
          <a:xfrm>
            <a:off x="4928115" y="1333710"/>
            <a:ext cx="1394400" cy="2310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lang="en" sz="1500">
                <a:solidFill>
                  <a:srgbClr val="000000"/>
                </a:solidFill>
                <a:latin typeface="Arial"/>
                <a:ea typeface="Arial"/>
                <a:cs typeface="Arial"/>
                <a:sym typeface="Arial"/>
              </a:rPr>
              <a:t>4 yrs</a:t>
            </a:r>
            <a:endParaRPr sz="700"/>
          </a:p>
        </p:txBody>
      </p:sp>
      <p:sp>
        <p:nvSpPr>
          <p:cNvPr id="688" name="Google Shape;688;p65"/>
          <p:cNvSpPr txBox="1"/>
          <p:nvPr/>
        </p:nvSpPr>
        <p:spPr>
          <a:xfrm>
            <a:off x="7034647" y="1333710"/>
            <a:ext cx="13944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 sz="1500">
                <a:solidFill>
                  <a:srgbClr val="000000"/>
                </a:solidFill>
                <a:latin typeface="Arial"/>
                <a:ea typeface="Arial"/>
                <a:cs typeface="Arial"/>
                <a:sym typeface="Arial"/>
              </a:rPr>
              <a:t>5 yrs</a:t>
            </a:r>
            <a:endParaRPr sz="700"/>
          </a:p>
        </p:txBody>
      </p:sp>
      <p:sp>
        <p:nvSpPr>
          <p:cNvPr id="689" name="Google Shape;689;p65"/>
          <p:cNvSpPr txBox="1"/>
          <p:nvPr/>
        </p:nvSpPr>
        <p:spPr>
          <a:xfrm>
            <a:off x="2821582" y="1705185"/>
            <a:ext cx="1394400" cy="2348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3 word sentences</a:t>
            </a:r>
            <a:endParaRPr sz="700"/>
          </a:p>
          <a:p>
            <a:pPr indent="0" lvl="0" marL="0" marR="0" rtl="0" algn="l">
              <a:lnSpc>
                <a:spcPct val="4996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Storytelling</a:t>
            </a:r>
            <a:endParaRPr sz="700"/>
          </a:p>
          <a:p>
            <a:pPr indent="0" lvl="0" marL="0" marR="0" rtl="0" algn="l">
              <a:lnSpc>
                <a:spcPct val="4996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Who, what, when, where, why</a:t>
            </a:r>
            <a:endParaRPr sz="700"/>
          </a:p>
          <a:p>
            <a:pPr indent="0" lvl="0" marL="0" marR="0" rtl="0" algn="l">
              <a:lnSpc>
                <a:spcPct val="4996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Action words</a:t>
            </a:r>
            <a:endParaRPr sz="700"/>
          </a:p>
          <a:p>
            <a:pPr indent="0" lvl="0" marL="0" marR="0" rtl="0" algn="l">
              <a:lnSpc>
                <a:spcPct val="140000"/>
              </a:lnSpc>
              <a:spcBef>
                <a:spcPts val="0"/>
              </a:spcBef>
              <a:spcAft>
                <a:spcPts val="0"/>
              </a:spcAft>
              <a:buNone/>
            </a:pPr>
            <a:r>
              <a:t/>
            </a:r>
            <a:endParaRPr sz="1400">
              <a:solidFill>
                <a:srgbClr val="000000"/>
              </a:solidFill>
              <a:latin typeface="Arial"/>
              <a:ea typeface="Arial"/>
              <a:cs typeface="Arial"/>
              <a:sym typeface="Arial"/>
            </a:endParaRPr>
          </a:p>
        </p:txBody>
      </p:sp>
      <p:sp>
        <p:nvSpPr>
          <p:cNvPr id="690" name="Google Shape;690;p65"/>
          <p:cNvSpPr txBox="1"/>
          <p:nvPr/>
        </p:nvSpPr>
        <p:spPr>
          <a:xfrm>
            <a:off x="4943480" y="1687289"/>
            <a:ext cx="1394400" cy="2046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5 word sentences</a:t>
            </a:r>
            <a:endParaRPr sz="700"/>
          </a:p>
          <a:p>
            <a:pPr indent="0" lvl="0" marL="0" marR="0" rtl="0" algn="l">
              <a:lnSpc>
                <a:spcPct val="4996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Storytelling</a:t>
            </a:r>
            <a:endParaRPr sz="700"/>
          </a:p>
          <a:p>
            <a:pPr indent="0" lvl="0" marL="0" marR="0" rtl="0" algn="l">
              <a:lnSpc>
                <a:spcPct val="4996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Repeat nursery rhymes, songs</a:t>
            </a:r>
            <a:endParaRPr sz="700"/>
          </a:p>
          <a:p>
            <a:pPr indent="0" lvl="0" marL="0" marR="0" rtl="0" algn="l">
              <a:lnSpc>
                <a:spcPct val="4996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Answer simple questions</a:t>
            </a:r>
            <a:endParaRPr sz="700"/>
          </a:p>
        </p:txBody>
      </p:sp>
      <p:sp>
        <p:nvSpPr>
          <p:cNvPr id="691" name="Google Shape;691;p65"/>
          <p:cNvSpPr txBox="1"/>
          <p:nvPr/>
        </p:nvSpPr>
        <p:spPr>
          <a:xfrm>
            <a:off x="7046683" y="1687289"/>
            <a:ext cx="1394400" cy="2650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Full sentences</a:t>
            </a:r>
            <a:endParaRPr sz="700"/>
          </a:p>
          <a:p>
            <a:pPr indent="0" lvl="0" marL="0" marR="0" rtl="0" algn="l">
              <a:lnSpc>
                <a:spcPct val="4996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Story - begin, middle, end</a:t>
            </a:r>
            <a:endParaRPr sz="700"/>
          </a:p>
          <a:p>
            <a:pPr indent="0" lvl="0" marL="0" marR="0" rtl="0" algn="l">
              <a:lnSpc>
                <a:spcPct val="4996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Answer questions about a book</a:t>
            </a:r>
            <a:endParaRPr sz="700"/>
          </a:p>
          <a:p>
            <a:pPr indent="0" lvl="0" marL="0" marR="0" rtl="0" algn="l">
              <a:lnSpc>
                <a:spcPct val="4996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More complex instructions </a:t>
            </a:r>
            <a:endParaRPr sz="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66"/>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248" l="-9369" r="0" t="-1124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701" name="Google Shape;701;p66"/>
          <p:cNvGrpSpPr/>
          <p:nvPr/>
        </p:nvGrpSpPr>
        <p:grpSpPr>
          <a:xfrm>
            <a:off x="315591" y="1666378"/>
            <a:ext cx="1795732" cy="2728624"/>
            <a:chOff x="0" y="-144661"/>
            <a:chExt cx="4788619" cy="7276331"/>
          </a:xfrm>
        </p:grpSpPr>
        <p:grpSp>
          <p:nvGrpSpPr>
            <p:cNvPr id="702" name="Google Shape;702;p66"/>
            <p:cNvGrpSpPr/>
            <p:nvPr/>
          </p:nvGrpSpPr>
          <p:grpSpPr>
            <a:xfrm>
              <a:off x="0" y="-144661"/>
              <a:ext cx="4788619" cy="7276331"/>
              <a:chOff x="0" y="-28575"/>
              <a:chExt cx="945900" cy="1437300"/>
            </a:xfrm>
          </p:grpSpPr>
          <p:sp>
            <p:nvSpPr>
              <p:cNvPr id="703" name="Google Shape;703;p66"/>
              <p:cNvSpPr/>
              <p:nvPr/>
            </p:nvSpPr>
            <p:spPr>
              <a:xfrm>
                <a:off x="0" y="0"/>
                <a:ext cx="945885" cy="1408602"/>
              </a:xfrm>
              <a:custGeom>
                <a:rect b="b" l="l" r="r" t="t"/>
                <a:pathLst>
                  <a:path extrusionOk="0" h="1408602" w="945885">
                    <a:moveTo>
                      <a:pt x="109940" y="0"/>
                    </a:moveTo>
                    <a:lnTo>
                      <a:pt x="835945" y="0"/>
                    </a:lnTo>
                    <a:cubicBezTo>
                      <a:pt x="865103" y="0"/>
                      <a:pt x="893067" y="11583"/>
                      <a:pt x="913684" y="32201"/>
                    </a:cubicBezTo>
                    <a:cubicBezTo>
                      <a:pt x="934302" y="52818"/>
                      <a:pt x="945885" y="80782"/>
                      <a:pt x="945885" y="109940"/>
                    </a:cubicBezTo>
                    <a:lnTo>
                      <a:pt x="945885" y="1298663"/>
                    </a:lnTo>
                    <a:cubicBezTo>
                      <a:pt x="945885" y="1327821"/>
                      <a:pt x="934302" y="1355784"/>
                      <a:pt x="913684" y="1376402"/>
                    </a:cubicBezTo>
                    <a:cubicBezTo>
                      <a:pt x="893067" y="1397020"/>
                      <a:pt x="865103" y="1408602"/>
                      <a:pt x="835945" y="1408602"/>
                    </a:cubicBezTo>
                    <a:lnTo>
                      <a:pt x="109940" y="1408602"/>
                    </a:lnTo>
                    <a:cubicBezTo>
                      <a:pt x="80782" y="1408602"/>
                      <a:pt x="52818" y="1397020"/>
                      <a:pt x="32201" y="1376402"/>
                    </a:cubicBezTo>
                    <a:cubicBezTo>
                      <a:pt x="11583" y="1355784"/>
                      <a:pt x="0" y="1327821"/>
                      <a:pt x="0" y="1298663"/>
                    </a:cubicBezTo>
                    <a:lnTo>
                      <a:pt x="0" y="109940"/>
                    </a:lnTo>
                    <a:cubicBezTo>
                      <a:pt x="0" y="80782"/>
                      <a:pt x="11583" y="52818"/>
                      <a:pt x="32201" y="32201"/>
                    </a:cubicBezTo>
                    <a:cubicBezTo>
                      <a:pt x="52818" y="11583"/>
                      <a:pt x="80782" y="0"/>
                      <a:pt x="109940" y="0"/>
                    </a:cubicBezTo>
                    <a:close/>
                  </a:path>
                </a:pathLst>
              </a:custGeom>
              <a:solidFill>
                <a:srgbClr val="C5DCED"/>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04" name="Google Shape;704;p66"/>
              <p:cNvSpPr txBox="1"/>
              <p:nvPr/>
            </p:nvSpPr>
            <p:spPr>
              <a:xfrm>
                <a:off x="0" y="-28575"/>
                <a:ext cx="945900" cy="14373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705" name="Google Shape;705;p66"/>
            <p:cNvSpPr txBox="1"/>
            <p:nvPr/>
          </p:nvSpPr>
          <p:spPr>
            <a:xfrm>
              <a:off x="535201" y="2520950"/>
              <a:ext cx="3718200" cy="23397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lang="en" sz="1500">
                  <a:solidFill>
                    <a:srgbClr val="000000"/>
                  </a:solidFill>
                  <a:latin typeface="Arial"/>
                  <a:ea typeface="Arial"/>
                  <a:cs typeface="Arial"/>
                  <a:sym typeface="Arial"/>
                </a:rPr>
                <a:t>Social and Emotional Development</a:t>
              </a:r>
              <a:endParaRPr sz="700"/>
            </a:p>
          </p:txBody>
        </p:sp>
      </p:grpSp>
      <p:grpSp>
        <p:nvGrpSpPr>
          <p:cNvPr id="706" name="Google Shape;706;p66"/>
          <p:cNvGrpSpPr/>
          <p:nvPr/>
        </p:nvGrpSpPr>
        <p:grpSpPr>
          <a:xfrm>
            <a:off x="2620882" y="1145900"/>
            <a:ext cx="1795791" cy="3483368"/>
            <a:chOff x="0" y="-28575"/>
            <a:chExt cx="945900" cy="1834800"/>
          </a:xfrm>
        </p:grpSpPr>
        <p:sp>
          <p:nvSpPr>
            <p:cNvPr id="707" name="Google Shape;707;p66"/>
            <p:cNvSpPr/>
            <p:nvPr/>
          </p:nvSpPr>
          <p:spPr>
            <a:xfrm>
              <a:off x="0" y="0"/>
              <a:ext cx="945885" cy="1806222"/>
            </a:xfrm>
            <a:custGeom>
              <a:rect b="b" l="l" r="r" t="t"/>
              <a:pathLst>
                <a:path extrusionOk="0" h="1806222" w="945885">
                  <a:moveTo>
                    <a:pt x="109940" y="0"/>
                  </a:moveTo>
                  <a:lnTo>
                    <a:pt x="835945" y="0"/>
                  </a:lnTo>
                  <a:cubicBezTo>
                    <a:pt x="865103" y="0"/>
                    <a:pt x="893067" y="11583"/>
                    <a:pt x="913684" y="32201"/>
                  </a:cubicBezTo>
                  <a:cubicBezTo>
                    <a:pt x="934302" y="52818"/>
                    <a:pt x="945885" y="80782"/>
                    <a:pt x="945885" y="109940"/>
                  </a:cubicBezTo>
                  <a:lnTo>
                    <a:pt x="945885" y="1696283"/>
                  </a:lnTo>
                  <a:cubicBezTo>
                    <a:pt x="945885" y="1725440"/>
                    <a:pt x="934302" y="1753404"/>
                    <a:pt x="913684" y="1774022"/>
                  </a:cubicBezTo>
                  <a:cubicBezTo>
                    <a:pt x="893067" y="1794639"/>
                    <a:pt x="865103" y="1806222"/>
                    <a:pt x="835945" y="1806222"/>
                  </a:cubicBezTo>
                  <a:lnTo>
                    <a:pt x="109940" y="1806222"/>
                  </a:lnTo>
                  <a:cubicBezTo>
                    <a:pt x="80782" y="1806222"/>
                    <a:pt x="52818" y="1794639"/>
                    <a:pt x="32201" y="1774022"/>
                  </a:cubicBezTo>
                  <a:cubicBezTo>
                    <a:pt x="11583" y="1753404"/>
                    <a:pt x="0" y="1725440"/>
                    <a:pt x="0" y="1696283"/>
                  </a:cubicBezTo>
                  <a:lnTo>
                    <a:pt x="0" y="109940"/>
                  </a:lnTo>
                  <a:cubicBezTo>
                    <a:pt x="0" y="80782"/>
                    <a:pt x="11583" y="52818"/>
                    <a:pt x="32201" y="32201"/>
                  </a:cubicBezTo>
                  <a:cubicBezTo>
                    <a:pt x="52818" y="11583"/>
                    <a:pt x="80782" y="0"/>
                    <a:pt x="109940" y="0"/>
                  </a:cubicBezTo>
                  <a:close/>
                </a:path>
              </a:pathLst>
            </a:custGeom>
            <a:solidFill>
              <a:srgbClr val="D6CAE1"/>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08" name="Google Shape;708;p66"/>
            <p:cNvSpPr txBox="1"/>
            <p:nvPr/>
          </p:nvSpPr>
          <p:spPr>
            <a:xfrm>
              <a:off x="0" y="-28575"/>
              <a:ext cx="945900" cy="1834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709" name="Google Shape;709;p66"/>
          <p:cNvGrpSpPr/>
          <p:nvPr/>
        </p:nvGrpSpPr>
        <p:grpSpPr>
          <a:xfrm>
            <a:off x="4727415" y="1170059"/>
            <a:ext cx="1795791" cy="3459447"/>
            <a:chOff x="0" y="-28575"/>
            <a:chExt cx="945900" cy="1822200"/>
          </a:xfrm>
        </p:grpSpPr>
        <p:sp>
          <p:nvSpPr>
            <p:cNvPr id="710" name="Google Shape;710;p66"/>
            <p:cNvSpPr/>
            <p:nvPr/>
          </p:nvSpPr>
          <p:spPr>
            <a:xfrm>
              <a:off x="0" y="0"/>
              <a:ext cx="945885" cy="1793497"/>
            </a:xfrm>
            <a:custGeom>
              <a:rect b="b" l="l" r="r" t="t"/>
              <a:pathLst>
                <a:path extrusionOk="0" h="1793497" w="945885">
                  <a:moveTo>
                    <a:pt x="109940" y="0"/>
                  </a:moveTo>
                  <a:lnTo>
                    <a:pt x="835945" y="0"/>
                  </a:lnTo>
                  <a:cubicBezTo>
                    <a:pt x="865103" y="0"/>
                    <a:pt x="893067" y="11583"/>
                    <a:pt x="913684" y="32201"/>
                  </a:cubicBezTo>
                  <a:cubicBezTo>
                    <a:pt x="934302" y="52818"/>
                    <a:pt x="945885" y="80782"/>
                    <a:pt x="945885" y="109940"/>
                  </a:cubicBezTo>
                  <a:lnTo>
                    <a:pt x="945885" y="1683557"/>
                  </a:lnTo>
                  <a:cubicBezTo>
                    <a:pt x="945885" y="1712715"/>
                    <a:pt x="934302" y="1740678"/>
                    <a:pt x="913684" y="1761296"/>
                  </a:cubicBezTo>
                  <a:cubicBezTo>
                    <a:pt x="893067" y="1781914"/>
                    <a:pt x="865103" y="1793497"/>
                    <a:pt x="835945" y="1793497"/>
                  </a:cubicBezTo>
                  <a:lnTo>
                    <a:pt x="109940" y="1793497"/>
                  </a:lnTo>
                  <a:cubicBezTo>
                    <a:pt x="80782" y="1793497"/>
                    <a:pt x="52818" y="1781914"/>
                    <a:pt x="32201" y="1761296"/>
                  </a:cubicBezTo>
                  <a:cubicBezTo>
                    <a:pt x="11583" y="1740678"/>
                    <a:pt x="0" y="1712715"/>
                    <a:pt x="0" y="1683557"/>
                  </a:cubicBezTo>
                  <a:lnTo>
                    <a:pt x="0" y="109940"/>
                  </a:lnTo>
                  <a:cubicBezTo>
                    <a:pt x="0" y="80782"/>
                    <a:pt x="11583" y="52818"/>
                    <a:pt x="32201" y="32201"/>
                  </a:cubicBezTo>
                  <a:cubicBezTo>
                    <a:pt x="52818" y="11583"/>
                    <a:pt x="80782" y="0"/>
                    <a:pt x="109940" y="0"/>
                  </a:cubicBezTo>
                  <a:close/>
                </a:path>
              </a:pathLst>
            </a:custGeom>
            <a:solidFill>
              <a:srgbClr val="F0AECA"/>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11" name="Google Shape;711;p66"/>
            <p:cNvSpPr txBox="1"/>
            <p:nvPr/>
          </p:nvSpPr>
          <p:spPr>
            <a:xfrm>
              <a:off x="0" y="-28575"/>
              <a:ext cx="945900" cy="18222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712" name="Google Shape;712;p66"/>
          <p:cNvGrpSpPr/>
          <p:nvPr/>
        </p:nvGrpSpPr>
        <p:grpSpPr>
          <a:xfrm>
            <a:off x="6833947" y="1170059"/>
            <a:ext cx="1795791" cy="3459447"/>
            <a:chOff x="0" y="-28575"/>
            <a:chExt cx="945900" cy="1822200"/>
          </a:xfrm>
        </p:grpSpPr>
        <p:sp>
          <p:nvSpPr>
            <p:cNvPr id="713" name="Google Shape;713;p66"/>
            <p:cNvSpPr/>
            <p:nvPr/>
          </p:nvSpPr>
          <p:spPr>
            <a:xfrm>
              <a:off x="0" y="0"/>
              <a:ext cx="945885" cy="1793497"/>
            </a:xfrm>
            <a:custGeom>
              <a:rect b="b" l="l" r="r" t="t"/>
              <a:pathLst>
                <a:path extrusionOk="0" h="1793497" w="945885">
                  <a:moveTo>
                    <a:pt x="109940" y="0"/>
                  </a:moveTo>
                  <a:lnTo>
                    <a:pt x="835945" y="0"/>
                  </a:lnTo>
                  <a:cubicBezTo>
                    <a:pt x="865103" y="0"/>
                    <a:pt x="893067" y="11583"/>
                    <a:pt x="913684" y="32201"/>
                  </a:cubicBezTo>
                  <a:cubicBezTo>
                    <a:pt x="934302" y="52818"/>
                    <a:pt x="945885" y="80782"/>
                    <a:pt x="945885" y="109940"/>
                  </a:cubicBezTo>
                  <a:lnTo>
                    <a:pt x="945885" y="1683557"/>
                  </a:lnTo>
                  <a:cubicBezTo>
                    <a:pt x="945885" y="1712715"/>
                    <a:pt x="934302" y="1740678"/>
                    <a:pt x="913684" y="1761296"/>
                  </a:cubicBezTo>
                  <a:cubicBezTo>
                    <a:pt x="893067" y="1781914"/>
                    <a:pt x="865103" y="1793497"/>
                    <a:pt x="835945" y="1793497"/>
                  </a:cubicBezTo>
                  <a:lnTo>
                    <a:pt x="109940" y="1793497"/>
                  </a:lnTo>
                  <a:cubicBezTo>
                    <a:pt x="80782" y="1793497"/>
                    <a:pt x="52818" y="1781914"/>
                    <a:pt x="32201" y="1761296"/>
                  </a:cubicBezTo>
                  <a:cubicBezTo>
                    <a:pt x="11583" y="1740678"/>
                    <a:pt x="0" y="1712715"/>
                    <a:pt x="0" y="1683557"/>
                  </a:cubicBezTo>
                  <a:lnTo>
                    <a:pt x="0" y="109940"/>
                  </a:lnTo>
                  <a:cubicBezTo>
                    <a:pt x="0" y="80782"/>
                    <a:pt x="11583" y="52818"/>
                    <a:pt x="32201" y="32201"/>
                  </a:cubicBezTo>
                  <a:cubicBezTo>
                    <a:pt x="52818" y="11583"/>
                    <a:pt x="80782" y="0"/>
                    <a:pt x="109940" y="0"/>
                  </a:cubicBezTo>
                  <a:close/>
                </a:path>
              </a:pathLst>
            </a:custGeom>
            <a:solidFill>
              <a:srgbClr val="F6D897"/>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14" name="Google Shape;714;p66"/>
            <p:cNvSpPr txBox="1"/>
            <p:nvPr/>
          </p:nvSpPr>
          <p:spPr>
            <a:xfrm>
              <a:off x="0" y="-28575"/>
              <a:ext cx="945900" cy="18222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715" name="Google Shape;715;p66"/>
          <p:cNvSpPr/>
          <p:nvPr/>
        </p:nvSpPr>
        <p:spPr>
          <a:xfrm rot="-1324074">
            <a:off x="8354434" y="4587356"/>
            <a:ext cx="997438" cy="695894"/>
          </a:xfrm>
          <a:custGeom>
            <a:rect b="b" l="l" r="r" t="t"/>
            <a:pathLst>
              <a:path extrusionOk="0" h="1391771" w="1998627">
                <a:moveTo>
                  <a:pt x="0" y="0"/>
                </a:moveTo>
                <a:lnTo>
                  <a:pt x="1998627" y="0"/>
                </a:lnTo>
                <a:lnTo>
                  <a:pt x="1998627" y="1391772"/>
                </a:lnTo>
                <a:lnTo>
                  <a:pt x="0" y="1391772"/>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16" name="Google Shape;716;p66"/>
          <p:cNvSpPr/>
          <p:nvPr/>
        </p:nvSpPr>
        <p:spPr>
          <a:xfrm>
            <a:off x="515805" y="195608"/>
            <a:ext cx="1395277" cy="1395277"/>
          </a:xfrm>
          <a:custGeom>
            <a:rect b="b" l="l" r="r" t="t"/>
            <a:pathLst>
              <a:path extrusionOk="0" h="2790553" w="2790553">
                <a:moveTo>
                  <a:pt x="0" y="0"/>
                </a:moveTo>
                <a:lnTo>
                  <a:pt x="2790552" y="0"/>
                </a:lnTo>
                <a:lnTo>
                  <a:pt x="2790552" y="2790552"/>
                </a:lnTo>
                <a:lnTo>
                  <a:pt x="0" y="2790552"/>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17" name="Google Shape;717;p66"/>
          <p:cNvSpPr txBox="1"/>
          <p:nvPr/>
        </p:nvSpPr>
        <p:spPr>
          <a:xfrm>
            <a:off x="2310054" y="304800"/>
            <a:ext cx="6661200" cy="692700"/>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1" lang="en" sz="4500">
                <a:solidFill>
                  <a:srgbClr val="000000"/>
                </a:solidFill>
                <a:latin typeface="Arial"/>
                <a:ea typeface="Arial"/>
                <a:cs typeface="Arial"/>
                <a:sym typeface="Arial"/>
              </a:rPr>
              <a:t>Developmental Stages</a:t>
            </a:r>
            <a:endParaRPr sz="700"/>
          </a:p>
        </p:txBody>
      </p:sp>
      <p:sp>
        <p:nvSpPr>
          <p:cNvPr id="718" name="Google Shape;718;p66"/>
          <p:cNvSpPr txBox="1"/>
          <p:nvPr/>
        </p:nvSpPr>
        <p:spPr>
          <a:xfrm>
            <a:off x="2821582" y="1333710"/>
            <a:ext cx="1394400" cy="2310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lang="en" sz="1500">
                <a:solidFill>
                  <a:srgbClr val="000000"/>
                </a:solidFill>
                <a:latin typeface="Arial"/>
                <a:ea typeface="Arial"/>
                <a:cs typeface="Arial"/>
                <a:sym typeface="Arial"/>
              </a:rPr>
              <a:t>3 yrs</a:t>
            </a:r>
            <a:endParaRPr sz="700"/>
          </a:p>
        </p:txBody>
      </p:sp>
      <p:sp>
        <p:nvSpPr>
          <p:cNvPr id="719" name="Google Shape;719;p66"/>
          <p:cNvSpPr txBox="1"/>
          <p:nvPr/>
        </p:nvSpPr>
        <p:spPr>
          <a:xfrm>
            <a:off x="4928115" y="1333710"/>
            <a:ext cx="1394400" cy="2310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lang="en" sz="1500">
                <a:solidFill>
                  <a:srgbClr val="000000"/>
                </a:solidFill>
                <a:latin typeface="Arial"/>
                <a:ea typeface="Arial"/>
                <a:cs typeface="Arial"/>
                <a:sym typeface="Arial"/>
              </a:rPr>
              <a:t>4 yrs</a:t>
            </a:r>
            <a:endParaRPr sz="700"/>
          </a:p>
        </p:txBody>
      </p:sp>
      <p:sp>
        <p:nvSpPr>
          <p:cNvPr id="720" name="Google Shape;720;p66"/>
          <p:cNvSpPr txBox="1"/>
          <p:nvPr/>
        </p:nvSpPr>
        <p:spPr>
          <a:xfrm>
            <a:off x="7034647" y="1333710"/>
            <a:ext cx="13944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 sz="1500">
                <a:solidFill>
                  <a:srgbClr val="000000"/>
                </a:solidFill>
                <a:latin typeface="Arial"/>
                <a:ea typeface="Arial"/>
                <a:cs typeface="Arial"/>
                <a:sym typeface="Arial"/>
              </a:rPr>
              <a:t>5 yrs</a:t>
            </a:r>
            <a:endParaRPr sz="700"/>
          </a:p>
        </p:txBody>
      </p:sp>
      <p:sp>
        <p:nvSpPr>
          <p:cNvPr id="721" name="Google Shape;721;p66"/>
          <p:cNvSpPr txBox="1"/>
          <p:nvPr/>
        </p:nvSpPr>
        <p:spPr>
          <a:xfrm>
            <a:off x="2821582" y="1787772"/>
            <a:ext cx="1394400" cy="22413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lang="en" sz="1400">
                <a:solidFill>
                  <a:srgbClr val="000000"/>
                </a:solidFill>
                <a:latin typeface="Arial"/>
                <a:ea typeface="Arial"/>
                <a:cs typeface="Arial"/>
                <a:sym typeface="Arial"/>
              </a:rPr>
              <a:t>Engage w/ other children</a:t>
            </a:r>
            <a:endParaRPr sz="700"/>
          </a:p>
          <a:p>
            <a:pPr indent="0" lvl="0" marL="0" marR="0" rtl="0" algn="l">
              <a:lnSpc>
                <a:spcPct val="49982"/>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14"/>
              </a:lnSpc>
              <a:spcBef>
                <a:spcPts val="0"/>
              </a:spcBef>
              <a:spcAft>
                <a:spcPts val="0"/>
              </a:spcAft>
              <a:buNone/>
            </a:pPr>
            <a:r>
              <a:rPr lang="en" sz="1400">
                <a:solidFill>
                  <a:srgbClr val="000000"/>
                </a:solidFill>
                <a:latin typeface="Arial"/>
                <a:ea typeface="Arial"/>
                <a:cs typeface="Arial"/>
                <a:sym typeface="Arial"/>
              </a:rPr>
              <a:t>Pretend play</a:t>
            </a:r>
            <a:endParaRPr sz="700"/>
          </a:p>
          <a:p>
            <a:pPr indent="0" lvl="0" marL="0" marR="0" rtl="0" algn="l">
              <a:lnSpc>
                <a:spcPct val="49982"/>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14"/>
              </a:lnSpc>
              <a:spcBef>
                <a:spcPts val="0"/>
              </a:spcBef>
              <a:spcAft>
                <a:spcPts val="0"/>
              </a:spcAft>
              <a:buNone/>
            </a:pPr>
            <a:r>
              <a:rPr lang="en" sz="1400">
                <a:solidFill>
                  <a:srgbClr val="000000"/>
                </a:solidFill>
                <a:latin typeface="Arial"/>
                <a:ea typeface="Arial"/>
                <a:cs typeface="Arial"/>
                <a:sym typeface="Arial"/>
              </a:rPr>
              <a:t>Interest in new experiences</a:t>
            </a:r>
            <a:endParaRPr sz="700"/>
          </a:p>
          <a:p>
            <a:pPr indent="0" lvl="0" marL="0" marR="0" rtl="0" algn="l">
              <a:lnSpc>
                <a:spcPct val="14001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14"/>
              </a:lnSpc>
              <a:spcBef>
                <a:spcPts val="0"/>
              </a:spcBef>
              <a:spcAft>
                <a:spcPts val="0"/>
              </a:spcAft>
              <a:buNone/>
            </a:pPr>
            <a:r>
              <a:t/>
            </a:r>
            <a:endParaRPr sz="1400">
              <a:solidFill>
                <a:srgbClr val="000000"/>
              </a:solidFill>
              <a:latin typeface="Arial"/>
              <a:ea typeface="Arial"/>
              <a:cs typeface="Arial"/>
              <a:sym typeface="Arial"/>
            </a:endParaRPr>
          </a:p>
        </p:txBody>
      </p:sp>
      <p:sp>
        <p:nvSpPr>
          <p:cNvPr id="722" name="Google Shape;722;p66"/>
          <p:cNvSpPr txBox="1"/>
          <p:nvPr/>
        </p:nvSpPr>
        <p:spPr>
          <a:xfrm>
            <a:off x="4943480" y="1787772"/>
            <a:ext cx="1394400" cy="23490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lang="en" sz="1400">
                <a:solidFill>
                  <a:srgbClr val="000000"/>
                </a:solidFill>
                <a:latin typeface="Arial"/>
                <a:ea typeface="Arial"/>
                <a:cs typeface="Arial"/>
                <a:sym typeface="Arial"/>
              </a:rPr>
              <a:t>Comfort others</a:t>
            </a:r>
            <a:endParaRPr sz="700"/>
          </a:p>
          <a:p>
            <a:pPr indent="0" lvl="0" marL="0" marR="0" rtl="0" algn="l">
              <a:lnSpc>
                <a:spcPct val="49982"/>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14"/>
              </a:lnSpc>
              <a:spcBef>
                <a:spcPts val="0"/>
              </a:spcBef>
              <a:spcAft>
                <a:spcPts val="0"/>
              </a:spcAft>
              <a:buNone/>
            </a:pPr>
            <a:r>
              <a:rPr lang="en" sz="1400">
                <a:solidFill>
                  <a:srgbClr val="000000"/>
                </a:solidFill>
                <a:latin typeface="Arial"/>
                <a:ea typeface="Arial"/>
                <a:cs typeface="Arial"/>
                <a:sym typeface="Arial"/>
              </a:rPr>
              <a:t>Playing roles - mom, teacher</a:t>
            </a:r>
            <a:endParaRPr sz="700"/>
          </a:p>
          <a:p>
            <a:pPr indent="0" lvl="0" marL="0" marR="0" rtl="0" algn="l">
              <a:lnSpc>
                <a:spcPct val="49982"/>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14"/>
              </a:lnSpc>
              <a:spcBef>
                <a:spcPts val="0"/>
              </a:spcBef>
              <a:spcAft>
                <a:spcPts val="0"/>
              </a:spcAft>
              <a:buNone/>
            </a:pPr>
            <a:r>
              <a:rPr lang="en" sz="1400">
                <a:solidFill>
                  <a:srgbClr val="000000"/>
                </a:solidFill>
                <a:latin typeface="Arial"/>
                <a:ea typeface="Arial"/>
                <a:cs typeface="Arial"/>
                <a:sym typeface="Arial"/>
              </a:rPr>
              <a:t>Avoids danger</a:t>
            </a:r>
            <a:endParaRPr sz="700"/>
          </a:p>
          <a:p>
            <a:pPr indent="0" lvl="0" marL="0" marR="0" rtl="0" algn="l">
              <a:lnSpc>
                <a:spcPct val="49982"/>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14"/>
              </a:lnSpc>
              <a:spcBef>
                <a:spcPts val="0"/>
              </a:spcBef>
              <a:spcAft>
                <a:spcPts val="0"/>
              </a:spcAft>
              <a:buNone/>
            </a:pPr>
            <a:r>
              <a:rPr lang="en" sz="1400">
                <a:solidFill>
                  <a:srgbClr val="000000"/>
                </a:solidFill>
                <a:latin typeface="Arial"/>
                <a:ea typeface="Arial"/>
                <a:cs typeface="Arial"/>
                <a:sym typeface="Arial"/>
              </a:rPr>
              <a:t>Helper</a:t>
            </a:r>
            <a:endParaRPr sz="700"/>
          </a:p>
          <a:p>
            <a:pPr indent="0" lvl="0" marL="0" marR="0" rtl="0" algn="l">
              <a:lnSpc>
                <a:spcPct val="14001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14"/>
              </a:lnSpc>
              <a:spcBef>
                <a:spcPts val="0"/>
              </a:spcBef>
              <a:spcAft>
                <a:spcPts val="0"/>
              </a:spcAft>
              <a:buNone/>
            </a:pPr>
            <a:r>
              <a:t/>
            </a:r>
            <a:endParaRPr sz="1400">
              <a:solidFill>
                <a:srgbClr val="000000"/>
              </a:solidFill>
              <a:latin typeface="Arial"/>
              <a:ea typeface="Arial"/>
              <a:cs typeface="Arial"/>
              <a:sym typeface="Arial"/>
            </a:endParaRPr>
          </a:p>
        </p:txBody>
      </p:sp>
      <p:sp>
        <p:nvSpPr>
          <p:cNvPr id="723" name="Google Shape;723;p66"/>
          <p:cNvSpPr txBox="1"/>
          <p:nvPr/>
        </p:nvSpPr>
        <p:spPr>
          <a:xfrm>
            <a:off x="7034647" y="1719472"/>
            <a:ext cx="1394400" cy="2661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Cooperative play</a:t>
            </a:r>
            <a:endParaRPr sz="700"/>
          </a:p>
          <a:p>
            <a:pPr indent="0" lvl="0" marL="0" marR="0" rtl="0" algn="l">
              <a:lnSpc>
                <a:spcPct val="4996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Rules</a:t>
            </a:r>
            <a:endParaRPr sz="700"/>
          </a:p>
          <a:p>
            <a:pPr indent="0" lvl="0" marL="0" marR="0" rtl="0" algn="l">
              <a:lnSpc>
                <a:spcPct val="4996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Empathy</a:t>
            </a:r>
            <a:endParaRPr sz="700"/>
          </a:p>
          <a:p>
            <a:pPr indent="0" lvl="0" marL="0" marR="0" rtl="0" algn="l">
              <a:lnSpc>
                <a:spcPct val="4996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496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Simples chores at home</a:t>
            </a:r>
            <a:endParaRPr sz="700"/>
          </a:p>
          <a:p>
            <a:pPr indent="0" lvl="0" marL="0" marR="0" rtl="0" algn="l">
              <a:lnSpc>
                <a:spcPct val="140000"/>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t/>
            </a:r>
            <a:endParaRPr sz="140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67"/>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248" l="-9369" r="0" t="-1124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733" name="Google Shape;733;p67"/>
          <p:cNvGrpSpPr/>
          <p:nvPr/>
        </p:nvGrpSpPr>
        <p:grpSpPr>
          <a:xfrm>
            <a:off x="315591" y="1666378"/>
            <a:ext cx="1795732" cy="2466640"/>
            <a:chOff x="0" y="-144661"/>
            <a:chExt cx="4788619" cy="6577706"/>
          </a:xfrm>
        </p:grpSpPr>
        <p:grpSp>
          <p:nvGrpSpPr>
            <p:cNvPr id="734" name="Google Shape;734;p67"/>
            <p:cNvGrpSpPr/>
            <p:nvPr/>
          </p:nvGrpSpPr>
          <p:grpSpPr>
            <a:xfrm>
              <a:off x="0" y="-144661"/>
              <a:ext cx="4788619" cy="6577706"/>
              <a:chOff x="0" y="-28575"/>
              <a:chExt cx="945900" cy="1299300"/>
            </a:xfrm>
          </p:grpSpPr>
          <p:sp>
            <p:nvSpPr>
              <p:cNvPr id="735" name="Google Shape;735;p67"/>
              <p:cNvSpPr/>
              <p:nvPr/>
            </p:nvSpPr>
            <p:spPr>
              <a:xfrm>
                <a:off x="0" y="0"/>
                <a:ext cx="945885" cy="1270627"/>
              </a:xfrm>
              <a:custGeom>
                <a:rect b="b" l="l" r="r" t="t"/>
                <a:pathLst>
                  <a:path extrusionOk="0" h="1270627" w="945885">
                    <a:moveTo>
                      <a:pt x="109940" y="0"/>
                    </a:moveTo>
                    <a:lnTo>
                      <a:pt x="835945" y="0"/>
                    </a:lnTo>
                    <a:cubicBezTo>
                      <a:pt x="865103" y="0"/>
                      <a:pt x="893067" y="11583"/>
                      <a:pt x="913684" y="32201"/>
                    </a:cubicBezTo>
                    <a:cubicBezTo>
                      <a:pt x="934302" y="52818"/>
                      <a:pt x="945885" y="80782"/>
                      <a:pt x="945885" y="109940"/>
                    </a:cubicBezTo>
                    <a:lnTo>
                      <a:pt x="945885" y="1160688"/>
                    </a:lnTo>
                    <a:cubicBezTo>
                      <a:pt x="945885" y="1189845"/>
                      <a:pt x="934302" y="1217809"/>
                      <a:pt x="913684" y="1238427"/>
                    </a:cubicBezTo>
                    <a:cubicBezTo>
                      <a:pt x="893067" y="1259044"/>
                      <a:pt x="865103" y="1270627"/>
                      <a:pt x="835945" y="1270627"/>
                    </a:cubicBezTo>
                    <a:lnTo>
                      <a:pt x="109940" y="1270627"/>
                    </a:lnTo>
                    <a:cubicBezTo>
                      <a:pt x="80782" y="1270627"/>
                      <a:pt x="52818" y="1259044"/>
                      <a:pt x="32201" y="1238427"/>
                    </a:cubicBezTo>
                    <a:cubicBezTo>
                      <a:pt x="11583" y="1217809"/>
                      <a:pt x="0" y="1189845"/>
                      <a:pt x="0" y="1160688"/>
                    </a:cubicBezTo>
                    <a:lnTo>
                      <a:pt x="0" y="109940"/>
                    </a:lnTo>
                    <a:cubicBezTo>
                      <a:pt x="0" y="80782"/>
                      <a:pt x="11583" y="52818"/>
                      <a:pt x="32201" y="32201"/>
                    </a:cubicBezTo>
                    <a:cubicBezTo>
                      <a:pt x="52818" y="11583"/>
                      <a:pt x="80782" y="0"/>
                      <a:pt x="109940" y="0"/>
                    </a:cubicBezTo>
                    <a:close/>
                  </a:path>
                </a:pathLst>
              </a:custGeom>
              <a:solidFill>
                <a:srgbClr val="C5DCED"/>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36" name="Google Shape;736;p67"/>
              <p:cNvSpPr txBox="1"/>
              <p:nvPr/>
            </p:nvSpPr>
            <p:spPr>
              <a:xfrm>
                <a:off x="0" y="-28575"/>
                <a:ext cx="945900" cy="12993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737" name="Google Shape;737;p67"/>
            <p:cNvSpPr txBox="1"/>
            <p:nvPr/>
          </p:nvSpPr>
          <p:spPr>
            <a:xfrm>
              <a:off x="535201" y="2520950"/>
              <a:ext cx="3718200" cy="14778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lang="en" sz="1500">
                  <a:solidFill>
                    <a:srgbClr val="000000"/>
                  </a:solidFill>
                  <a:latin typeface="Arial"/>
                  <a:ea typeface="Arial"/>
                  <a:cs typeface="Arial"/>
                  <a:sym typeface="Arial"/>
                </a:rPr>
                <a:t>Physical</a:t>
              </a:r>
              <a:endParaRPr sz="700"/>
            </a:p>
            <a:p>
              <a:pPr indent="0" lvl="0" marL="0" marR="0" rtl="0" algn="ctr">
                <a:lnSpc>
                  <a:spcPct val="140013"/>
                </a:lnSpc>
                <a:spcBef>
                  <a:spcPts val="0"/>
                </a:spcBef>
                <a:spcAft>
                  <a:spcPts val="0"/>
                </a:spcAft>
                <a:buNone/>
              </a:pPr>
              <a:r>
                <a:rPr b="1" lang="en" sz="1500">
                  <a:solidFill>
                    <a:srgbClr val="000000"/>
                  </a:solidFill>
                  <a:latin typeface="Arial"/>
                  <a:ea typeface="Arial"/>
                  <a:cs typeface="Arial"/>
                  <a:sym typeface="Arial"/>
                </a:rPr>
                <a:t>Development</a:t>
              </a:r>
              <a:endParaRPr sz="700"/>
            </a:p>
          </p:txBody>
        </p:sp>
      </p:grpSp>
      <p:grpSp>
        <p:nvGrpSpPr>
          <p:cNvPr id="738" name="Google Shape;738;p67"/>
          <p:cNvGrpSpPr/>
          <p:nvPr/>
        </p:nvGrpSpPr>
        <p:grpSpPr>
          <a:xfrm>
            <a:off x="2620882" y="1145900"/>
            <a:ext cx="1795791" cy="3483368"/>
            <a:chOff x="0" y="-28575"/>
            <a:chExt cx="945900" cy="1834800"/>
          </a:xfrm>
        </p:grpSpPr>
        <p:sp>
          <p:nvSpPr>
            <p:cNvPr id="739" name="Google Shape;739;p67"/>
            <p:cNvSpPr/>
            <p:nvPr/>
          </p:nvSpPr>
          <p:spPr>
            <a:xfrm>
              <a:off x="0" y="0"/>
              <a:ext cx="945885" cy="1806222"/>
            </a:xfrm>
            <a:custGeom>
              <a:rect b="b" l="l" r="r" t="t"/>
              <a:pathLst>
                <a:path extrusionOk="0" h="1806222" w="945885">
                  <a:moveTo>
                    <a:pt x="109940" y="0"/>
                  </a:moveTo>
                  <a:lnTo>
                    <a:pt x="835945" y="0"/>
                  </a:lnTo>
                  <a:cubicBezTo>
                    <a:pt x="865103" y="0"/>
                    <a:pt x="893067" y="11583"/>
                    <a:pt x="913684" y="32201"/>
                  </a:cubicBezTo>
                  <a:cubicBezTo>
                    <a:pt x="934302" y="52818"/>
                    <a:pt x="945885" y="80782"/>
                    <a:pt x="945885" y="109940"/>
                  </a:cubicBezTo>
                  <a:lnTo>
                    <a:pt x="945885" y="1696283"/>
                  </a:lnTo>
                  <a:cubicBezTo>
                    <a:pt x="945885" y="1725440"/>
                    <a:pt x="934302" y="1753404"/>
                    <a:pt x="913684" y="1774022"/>
                  </a:cubicBezTo>
                  <a:cubicBezTo>
                    <a:pt x="893067" y="1794639"/>
                    <a:pt x="865103" y="1806222"/>
                    <a:pt x="835945" y="1806222"/>
                  </a:cubicBezTo>
                  <a:lnTo>
                    <a:pt x="109940" y="1806222"/>
                  </a:lnTo>
                  <a:cubicBezTo>
                    <a:pt x="80782" y="1806222"/>
                    <a:pt x="52818" y="1794639"/>
                    <a:pt x="32201" y="1774022"/>
                  </a:cubicBezTo>
                  <a:cubicBezTo>
                    <a:pt x="11583" y="1753404"/>
                    <a:pt x="0" y="1725440"/>
                    <a:pt x="0" y="1696283"/>
                  </a:cubicBezTo>
                  <a:lnTo>
                    <a:pt x="0" y="109940"/>
                  </a:lnTo>
                  <a:cubicBezTo>
                    <a:pt x="0" y="80782"/>
                    <a:pt x="11583" y="52818"/>
                    <a:pt x="32201" y="32201"/>
                  </a:cubicBezTo>
                  <a:cubicBezTo>
                    <a:pt x="52818" y="11583"/>
                    <a:pt x="80782" y="0"/>
                    <a:pt x="109940" y="0"/>
                  </a:cubicBezTo>
                  <a:close/>
                </a:path>
              </a:pathLst>
            </a:custGeom>
            <a:solidFill>
              <a:srgbClr val="D6CAE1"/>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40" name="Google Shape;740;p67"/>
            <p:cNvSpPr txBox="1"/>
            <p:nvPr/>
          </p:nvSpPr>
          <p:spPr>
            <a:xfrm>
              <a:off x="0" y="-28575"/>
              <a:ext cx="945900" cy="1834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741" name="Google Shape;741;p67"/>
          <p:cNvGrpSpPr/>
          <p:nvPr/>
        </p:nvGrpSpPr>
        <p:grpSpPr>
          <a:xfrm>
            <a:off x="4727415" y="1170059"/>
            <a:ext cx="1795791" cy="3459447"/>
            <a:chOff x="0" y="-28575"/>
            <a:chExt cx="945900" cy="1822200"/>
          </a:xfrm>
        </p:grpSpPr>
        <p:sp>
          <p:nvSpPr>
            <p:cNvPr id="742" name="Google Shape;742;p67"/>
            <p:cNvSpPr/>
            <p:nvPr/>
          </p:nvSpPr>
          <p:spPr>
            <a:xfrm>
              <a:off x="0" y="0"/>
              <a:ext cx="945885" cy="1793497"/>
            </a:xfrm>
            <a:custGeom>
              <a:rect b="b" l="l" r="r" t="t"/>
              <a:pathLst>
                <a:path extrusionOk="0" h="1793497" w="945885">
                  <a:moveTo>
                    <a:pt x="109940" y="0"/>
                  </a:moveTo>
                  <a:lnTo>
                    <a:pt x="835945" y="0"/>
                  </a:lnTo>
                  <a:cubicBezTo>
                    <a:pt x="865103" y="0"/>
                    <a:pt x="893067" y="11583"/>
                    <a:pt x="913684" y="32201"/>
                  </a:cubicBezTo>
                  <a:cubicBezTo>
                    <a:pt x="934302" y="52818"/>
                    <a:pt x="945885" y="80782"/>
                    <a:pt x="945885" y="109940"/>
                  </a:cubicBezTo>
                  <a:lnTo>
                    <a:pt x="945885" y="1683557"/>
                  </a:lnTo>
                  <a:cubicBezTo>
                    <a:pt x="945885" y="1712715"/>
                    <a:pt x="934302" y="1740678"/>
                    <a:pt x="913684" y="1761296"/>
                  </a:cubicBezTo>
                  <a:cubicBezTo>
                    <a:pt x="893067" y="1781914"/>
                    <a:pt x="865103" y="1793497"/>
                    <a:pt x="835945" y="1793497"/>
                  </a:cubicBezTo>
                  <a:lnTo>
                    <a:pt x="109940" y="1793497"/>
                  </a:lnTo>
                  <a:cubicBezTo>
                    <a:pt x="80782" y="1793497"/>
                    <a:pt x="52818" y="1781914"/>
                    <a:pt x="32201" y="1761296"/>
                  </a:cubicBezTo>
                  <a:cubicBezTo>
                    <a:pt x="11583" y="1740678"/>
                    <a:pt x="0" y="1712715"/>
                    <a:pt x="0" y="1683557"/>
                  </a:cubicBezTo>
                  <a:lnTo>
                    <a:pt x="0" y="109940"/>
                  </a:lnTo>
                  <a:cubicBezTo>
                    <a:pt x="0" y="80782"/>
                    <a:pt x="11583" y="52818"/>
                    <a:pt x="32201" y="32201"/>
                  </a:cubicBezTo>
                  <a:cubicBezTo>
                    <a:pt x="52818" y="11583"/>
                    <a:pt x="80782" y="0"/>
                    <a:pt x="109940" y="0"/>
                  </a:cubicBezTo>
                  <a:close/>
                </a:path>
              </a:pathLst>
            </a:custGeom>
            <a:solidFill>
              <a:srgbClr val="F0AECA"/>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43" name="Google Shape;743;p67"/>
            <p:cNvSpPr txBox="1"/>
            <p:nvPr/>
          </p:nvSpPr>
          <p:spPr>
            <a:xfrm>
              <a:off x="0" y="-28575"/>
              <a:ext cx="945900" cy="18222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744" name="Google Shape;744;p67"/>
          <p:cNvGrpSpPr/>
          <p:nvPr/>
        </p:nvGrpSpPr>
        <p:grpSpPr>
          <a:xfrm>
            <a:off x="6833947" y="1170059"/>
            <a:ext cx="1795791" cy="3459447"/>
            <a:chOff x="0" y="-28575"/>
            <a:chExt cx="945900" cy="1822200"/>
          </a:xfrm>
        </p:grpSpPr>
        <p:sp>
          <p:nvSpPr>
            <p:cNvPr id="745" name="Google Shape;745;p67"/>
            <p:cNvSpPr/>
            <p:nvPr/>
          </p:nvSpPr>
          <p:spPr>
            <a:xfrm>
              <a:off x="0" y="0"/>
              <a:ext cx="945885" cy="1793497"/>
            </a:xfrm>
            <a:custGeom>
              <a:rect b="b" l="l" r="r" t="t"/>
              <a:pathLst>
                <a:path extrusionOk="0" h="1793497" w="945885">
                  <a:moveTo>
                    <a:pt x="109940" y="0"/>
                  </a:moveTo>
                  <a:lnTo>
                    <a:pt x="835945" y="0"/>
                  </a:lnTo>
                  <a:cubicBezTo>
                    <a:pt x="865103" y="0"/>
                    <a:pt x="893067" y="11583"/>
                    <a:pt x="913684" y="32201"/>
                  </a:cubicBezTo>
                  <a:cubicBezTo>
                    <a:pt x="934302" y="52818"/>
                    <a:pt x="945885" y="80782"/>
                    <a:pt x="945885" y="109940"/>
                  </a:cubicBezTo>
                  <a:lnTo>
                    <a:pt x="945885" y="1683557"/>
                  </a:lnTo>
                  <a:cubicBezTo>
                    <a:pt x="945885" y="1712715"/>
                    <a:pt x="934302" y="1740678"/>
                    <a:pt x="913684" y="1761296"/>
                  </a:cubicBezTo>
                  <a:cubicBezTo>
                    <a:pt x="893067" y="1781914"/>
                    <a:pt x="865103" y="1793497"/>
                    <a:pt x="835945" y="1793497"/>
                  </a:cubicBezTo>
                  <a:lnTo>
                    <a:pt x="109940" y="1793497"/>
                  </a:lnTo>
                  <a:cubicBezTo>
                    <a:pt x="80782" y="1793497"/>
                    <a:pt x="52818" y="1781914"/>
                    <a:pt x="32201" y="1761296"/>
                  </a:cubicBezTo>
                  <a:cubicBezTo>
                    <a:pt x="11583" y="1740678"/>
                    <a:pt x="0" y="1712715"/>
                    <a:pt x="0" y="1683557"/>
                  </a:cubicBezTo>
                  <a:lnTo>
                    <a:pt x="0" y="109940"/>
                  </a:lnTo>
                  <a:cubicBezTo>
                    <a:pt x="0" y="80782"/>
                    <a:pt x="11583" y="52818"/>
                    <a:pt x="32201" y="32201"/>
                  </a:cubicBezTo>
                  <a:cubicBezTo>
                    <a:pt x="52818" y="11583"/>
                    <a:pt x="80782" y="0"/>
                    <a:pt x="109940" y="0"/>
                  </a:cubicBezTo>
                  <a:close/>
                </a:path>
              </a:pathLst>
            </a:custGeom>
            <a:solidFill>
              <a:srgbClr val="F6D897"/>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46" name="Google Shape;746;p67"/>
            <p:cNvSpPr txBox="1"/>
            <p:nvPr/>
          </p:nvSpPr>
          <p:spPr>
            <a:xfrm>
              <a:off x="0" y="-28575"/>
              <a:ext cx="945900" cy="18222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747" name="Google Shape;747;p67"/>
          <p:cNvSpPr/>
          <p:nvPr/>
        </p:nvSpPr>
        <p:spPr>
          <a:xfrm rot="-1324074">
            <a:off x="8354434" y="4587356"/>
            <a:ext cx="997438" cy="695894"/>
          </a:xfrm>
          <a:custGeom>
            <a:rect b="b" l="l" r="r" t="t"/>
            <a:pathLst>
              <a:path extrusionOk="0" h="1391771" w="1998627">
                <a:moveTo>
                  <a:pt x="0" y="0"/>
                </a:moveTo>
                <a:lnTo>
                  <a:pt x="1998627" y="0"/>
                </a:lnTo>
                <a:lnTo>
                  <a:pt x="1998627" y="1391772"/>
                </a:lnTo>
                <a:lnTo>
                  <a:pt x="0" y="1391772"/>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48" name="Google Shape;748;p67"/>
          <p:cNvSpPr/>
          <p:nvPr/>
        </p:nvSpPr>
        <p:spPr>
          <a:xfrm>
            <a:off x="567393" y="412010"/>
            <a:ext cx="1292100" cy="1169350"/>
          </a:xfrm>
          <a:custGeom>
            <a:rect b="b" l="l" r="r" t="t"/>
            <a:pathLst>
              <a:path extrusionOk="0" h="2338700" w="2584199">
                <a:moveTo>
                  <a:pt x="0" y="0"/>
                </a:moveTo>
                <a:lnTo>
                  <a:pt x="2584199" y="0"/>
                </a:lnTo>
                <a:lnTo>
                  <a:pt x="2584199" y="2338700"/>
                </a:lnTo>
                <a:lnTo>
                  <a:pt x="0" y="2338700"/>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49" name="Google Shape;749;p67"/>
          <p:cNvSpPr txBox="1"/>
          <p:nvPr/>
        </p:nvSpPr>
        <p:spPr>
          <a:xfrm>
            <a:off x="2310054" y="304800"/>
            <a:ext cx="6661200" cy="692700"/>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1" lang="en" sz="4500">
                <a:solidFill>
                  <a:srgbClr val="000000"/>
                </a:solidFill>
                <a:latin typeface="Arial"/>
                <a:ea typeface="Arial"/>
                <a:cs typeface="Arial"/>
                <a:sym typeface="Arial"/>
              </a:rPr>
              <a:t>Developmental Stages</a:t>
            </a:r>
            <a:endParaRPr sz="700"/>
          </a:p>
        </p:txBody>
      </p:sp>
      <p:sp>
        <p:nvSpPr>
          <p:cNvPr id="750" name="Google Shape;750;p67"/>
          <p:cNvSpPr txBox="1"/>
          <p:nvPr/>
        </p:nvSpPr>
        <p:spPr>
          <a:xfrm>
            <a:off x="2821582" y="1333710"/>
            <a:ext cx="1394400" cy="2310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lang="en" sz="1500">
                <a:solidFill>
                  <a:srgbClr val="000000"/>
                </a:solidFill>
                <a:latin typeface="Arial"/>
                <a:ea typeface="Arial"/>
                <a:cs typeface="Arial"/>
                <a:sym typeface="Arial"/>
              </a:rPr>
              <a:t>3 yrs</a:t>
            </a:r>
            <a:endParaRPr sz="700"/>
          </a:p>
        </p:txBody>
      </p:sp>
      <p:sp>
        <p:nvSpPr>
          <p:cNvPr id="751" name="Google Shape;751;p67"/>
          <p:cNvSpPr txBox="1"/>
          <p:nvPr/>
        </p:nvSpPr>
        <p:spPr>
          <a:xfrm>
            <a:off x="4928115" y="1333710"/>
            <a:ext cx="1394400" cy="2310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lang="en" sz="1500">
                <a:solidFill>
                  <a:srgbClr val="000000"/>
                </a:solidFill>
                <a:latin typeface="Arial"/>
                <a:ea typeface="Arial"/>
                <a:cs typeface="Arial"/>
                <a:sym typeface="Arial"/>
              </a:rPr>
              <a:t>4 yrs</a:t>
            </a:r>
            <a:endParaRPr sz="700"/>
          </a:p>
        </p:txBody>
      </p:sp>
      <p:sp>
        <p:nvSpPr>
          <p:cNvPr id="752" name="Google Shape;752;p67"/>
          <p:cNvSpPr txBox="1"/>
          <p:nvPr/>
        </p:nvSpPr>
        <p:spPr>
          <a:xfrm>
            <a:off x="7034647" y="1333710"/>
            <a:ext cx="13944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 sz="1500">
                <a:solidFill>
                  <a:srgbClr val="000000"/>
                </a:solidFill>
                <a:latin typeface="Arial"/>
                <a:ea typeface="Arial"/>
                <a:cs typeface="Arial"/>
                <a:sym typeface="Arial"/>
              </a:rPr>
              <a:t>5 yrs</a:t>
            </a:r>
            <a:endParaRPr sz="700"/>
          </a:p>
        </p:txBody>
      </p:sp>
      <p:sp>
        <p:nvSpPr>
          <p:cNvPr id="753" name="Google Shape;753;p67"/>
          <p:cNvSpPr txBox="1"/>
          <p:nvPr/>
        </p:nvSpPr>
        <p:spPr>
          <a:xfrm>
            <a:off x="2737971" y="1705185"/>
            <a:ext cx="1478100" cy="2757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Hop</a:t>
            </a:r>
            <a:endParaRPr sz="700"/>
          </a:p>
          <a:p>
            <a:pPr indent="0" lvl="0" marL="0" marR="0" rtl="0" algn="l">
              <a:lnSpc>
                <a:spcPct val="4996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Go up stairs</a:t>
            </a:r>
            <a:endParaRPr sz="700"/>
          </a:p>
          <a:p>
            <a:pPr indent="0" lvl="0" marL="0" marR="0" rtl="0" algn="l">
              <a:lnSpc>
                <a:spcPct val="4996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Catch bounced ball</a:t>
            </a:r>
            <a:endParaRPr sz="700"/>
          </a:p>
          <a:p>
            <a:pPr indent="0" lvl="0" marL="0" marR="0" rtl="0" algn="l">
              <a:lnSpc>
                <a:spcPct val="4996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String items together (beads)</a:t>
            </a:r>
            <a:endParaRPr sz="700"/>
          </a:p>
          <a:p>
            <a:pPr indent="0" lvl="0" marL="0" marR="0" rtl="0" algn="l">
              <a:lnSpc>
                <a:spcPct val="4996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Open close scissors</a:t>
            </a:r>
            <a:endParaRPr sz="700"/>
          </a:p>
        </p:txBody>
      </p:sp>
      <p:sp>
        <p:nvSpPr>
          <p:cNvPr id="754" name="Google Shape;754;p67"/>
          <p:cNvSpPr txBox="1"/>
          <p:nvPr/>
        </p:nvSpPr>
        <p:spPr>
          <a:xfrm>
            <a:off x="4886309" y="1687289"/>
            <a:ext cx="1478100" cy="2348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Catch large ball</a:t>
            </a:r>
            <a:endParaRPr sz="700"/>
          </a:p>
          <a:p>
            <a:pPr indent="0" lvl="0" marL="0" marR="0" rtl="0" algn="l">
              <a:lnSpc>
                <a:spcPct val="4996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Button unbutton</a:t>
            </a:r>
            <a:endParaRPr sz="700"/>
          </a:p>
          <a:p>
            <a:pPr indent="0" lvl="0" marL="0" marR="0" rtl="0" algn="l">
              <a:lnSpc>
                <a:spcPct val="4996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Hold crayon between finger and thumb</a:t>
            </a:r>
            <a:endParaRPr sz="700"/>
          </a:p>
          <a:p>
            <a:pPr indent="0" lvl="0" marL="0" marR="0" rtl="0" algn="l">
              <a:lnSpc>
                <a:spcPct val="4996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Cut paper in half w/ scissors</a:t>
            </a:r>
            <a:endParaRPr sz="700"/>
          </a:p>
        </p:txBody>
      </p:sp>
      <p:sp>
        <p:nvSpPr>
          <p:cNvPr id="755" name="Google Shape;755;p67"/>
          <p:cNvSpPr txBox="1"/>
          <p:nvPr/>
        </p:nvSpPr>
        <p:spPr>
          <a:xfrm>
            <a:off x="7034647" y="1687289"/>
            <a:ext cx="1478100" cy="2154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Hop on one foot</a:t>
            </a:r>
            <a:endParaRPr sz="700"/>
          </a:p>
          <a:p>
            <a:pPr indent="0" lvl="0" marL="0" marR="0" rtl="0" algn="l">
              <a:lnSpc>
                <a:spcPct val="4996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Start riding bike</a:t>
            </a:r>
            <a:endParaRPr sz="700"/>
          </a:p>
          <a:p>
            <a:pPr indent="0" lvl="0" marL="0" marR="0" rtl="0" algn="l">
              <a:lnSpc>
                <a:spcPct val="4996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Catch bounded ball</a:t>
            </a:r>
            <a:endParaRPr sz="700"/>
          </a:p>
          <a:p>
            <a:pPr indent="0" lvl="0" marL="0" marR="0" rtl="0" algn="l">
              <a:lnSpc>
                <a:spcPct val="4996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49964"/>
              </a:lnSpc>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rPr lang="en" sz="1400">
                <a:solidFill>
                  <a:srgbClr val="000000"/>
                </a:solidFill>
                <a:latin typeface="Arial"/>
                <a:ea typeface="Arial"/>
                <a:cs typeface="Arial"/>
                <a:sym typeface="Arial"/>
              </a:rPr>
              <a:t>Cut basic shapes w/ scissors</a:t>
            </a:r>
            <a:endParaRPr sz="7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68"/>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248" l="-9369" r="0" t="-1124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61" name="Google Shape;761;p68"/>
          <p:cNvSpPr/>
          <p:nvPr/>
        </p:nvSpPr>
        <p:spPr>
          <a:xfrm rot="692077">
            <a:off x="1868450" y="-157847"/>
            <a:ext cx="1975813" cy="1141032"/>
          </a:xfrm>
          <a:custGeom>
            <a:rect b="b" l="l" r="r" t="t"/>
            <a:pathLst>
              <a:path extrusionOk="0" h="2281607" w="3950835">
                <a:moveTo>
                  <a:pt x="0" y="0"/>
                </a:moveTo>
                <a:lnTo>
                  <a:pt x="3950835" y="0"/>
                </a:lnTo>
                <a:lnTo>
                  <a:pt x="3950835" y="2281607"/>
                </a:lnTo>
                <a:lnTo>
                  <a:pt x="0" y="2281607"/>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62" name="Google Shape;762;p68"/>
          <p:cNvSpPr/>
          <p:nvPr/>
        </p:nvSpPr>
        <p:spPr>
          <a:xfrm>
            <a:off x="5116403" y="369181"/>
            <a:ext cx="1131632" cy="1077879"/>
          </a:xfrm>
          <a:custGeom>
            <a:rect b="b" l="l" r="r" t="t"/>
            <a:pathLst>
              <a:path extrusionOk="0" h="2155758" w="2263263">
                <a:moveTo>
                  <a:pt x="0" y="0"/>
                </a:moveTo>
                <a:lnTo>
                  <a:pt x="2263262" y="0"/>
                </a:lnTo>
                <a:lnTo>
                  <a:pt x="2263262" y="2155757"/>
                </a:lnTo>
                <a:lnTo>
                  <a:pt x="0" y="2155757"/>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63" name="Google Shape;763;p68"/>
          <p:cNvSpPr/>
          <p:nvPr/>
        </p:nvSpPr>
        <p:spPr>
          <a:xfrm rot="3698462">
            <a:off x="8696903" y="-256283"/>
            <a:ext cx="806699" cy="526371"/>
          </a:xfrm>
          <a:custGeom>
            <a:rect b="b" l="l" r="r" t="t"/>
            <a:pathLst>
              <a:path extrusionOk="0" h="1052729" w="1613378">
                <a:moveTo>
                  <a:pt x="0" y="0"/>
                </a:moveTo>
                <a:lnTo>
                  <a:pt x="1613378" y="0"/>
                </a:lnTo>
                <a:lnTo>
                  <a:pt x="1613378" y="1052730"/>
                </a:lnTo>
                <a:lnTo>
                  <a:pt x="0" y="1052730"/>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64" name="Google Shape;764;p68"/>
          <p:cNvSpPr/>
          <p:nvPr/>
        </p:nvSpPr>
        <p:spPr>
          <a:xfrm rot="9857482">
            <a:off x="2198527" y="3958965"/>
            <a:ext cx="780572" cy="1392002"/>
          </a:xfrm>
          <a:custGeom>
            <a:rect b="b" l="l" r="r" t="t"/>
            <a:pathLst>
              <a:path extrusionOk="0" h="2795454" w="1565454">
                <a:moveTo>
                  <a:pt x="0" y="0"/>
                </a:moveTo>
                <a:lnTo>
                  <a:pt x="1565454" y="0"/>
                </a:lnTo>
                <a:lnTo>
                  <a:pt x="1565454" y="2795454"/>
                </a:lnTo>
                <a:lnTo>
                  <a:pt x="0" y="2795454"/>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65" name="Google Shape;765;p68"/>
          <p:cNvSpPr/>
          <p:nvPr/>
        </p:nvSpPr>
        <p:spPr>
          <a:xfrm rot="1046363">
            <a:off x="-228942" y="1468429"/>
            <a:ext cx="1250571" cy="1216181"/>
          </a:xfrm>
          <a:custGeom>
            <a:rect b="b" l="l" r="r" t="t"/>
            <a:pathLst>
              <a:path extrusionOk="0" h="2429902" w="2498614">
                <a:moveTo>
                  <a:pt x="0" y="0"/>
                </a:moveTo>
                <a:lnTo>
                  <a:pt x="2498614" y="0"/>
                </a:lnTo>
                <a:lnTo>
                  <a:pt x="2498614" y="2429902"/>
                </a:lnTo>
                <a:lnTo>
                  <a:pt x="0" y="2429902"/>
                </a:lnTo>
                <a:lnTo>
                  <a:pt x="0" y="0"/>
                </a:lnTo>
                <a:close/>
              </a:path>
            </a:pathLst>
          </a:custGeom>
          <a:blipFill rotWithShape="1">
            <a:blip r:embed="rId8">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66" name="Google Shape;766;p68"/>
          <p:cNvSpPr/>
          <p:nvPr/>
        </p:nvSpPr>
        <p:spPr>
          <a:xfrm rot="2383938">
            <a:off x="8348019" y="946765"/>
            <a:ext cx="1023777" cy="650099"/>
          </a:xfrm>
          <a:custGeom>
            <a:rect b="b" l="l" r="r" t="t"/>
            <a:pathLst>
              <a:path extrusionOk="0" h="1298575" w="2045000">
                <a:moveTo>
                  <a:pt x="0" y="0"/>
                </a:moveTo>
                <a:lnTo>
                  <a:pt x="2045000" y="0"/>
                </a:lnTo>
                <a:lnTo>
                  <a:pt x="2045000" y="1298575"/>
                </a:lnTo>
                <a:lnTo>
                  <a:pt x="0" y="1298575"/>
                </a:lnTo>
                <a:lnTo>
                  <a:pt x="0" y="0"/>
                </a:lnTo>
                <a:close/>
              </a:path>
            </a:pathLst>
          </a:custGeom>
          <a:blipFill rotWithShape="1">
            <a:blip r:embed="rId9">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67" name="Google Shape;767;p68"/>
          <p:cNvSpPr/>
          <p:nvPr/>
        </p:nvSpPr>
        <p:spPr>
          <a:xfrm>
            <a:off x="1030" y="-106091"/>
            <a:ext cx="597846" cy="759389"/>
          </a:xfrm>
          <a:custGeom>
            <a:rect b="b" l="l" r="r" t="t"/>
            <a:pathLst>
              <a:path extrusionOk="0" h="1518777" w="1195692">
                <a:moveTo>
                  <a:pt x="0" y="0"/>
                </a:moveTo>
                <a:lnTo>
                  <a:pt x="1195693" y="0"/>
                </a:lnTo>
                <a:lnTo>
                  <a:pt x="1195693" y="1518777"/>
                </a:lnTo>
                <a:lnTo>
                  <a:pt x="0" y="1518777"/>
                </a:lnTo>
                <a:lnTo>
                  <a:pt x="0" y="0"/>
                </a:lnTo>
                <a:close/>
              </a:path>
            </a:pathLst>
          </a:custGeom>
          <a:blipFill rotWithShape="1">
            <a:blip r:embed="rId10">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68" name="Google Shape;768;p68"/>
          <p:cNvSpPr/>
          <p:nvPr/>
        </p:nvSpPr>
        <p:spPr>
          <a:xfrm rot="1029957">
            <a:off x="7567365" y="-509279"/>
            <a:ext cx="898029" cy="883263"/>
          </a:xfrm>
          <a:custGeom>
            <a:rect b="b" l="l" r="r" t="t"/>
            <a:pathLst>
              <a:path extrusionOk="0" h="1769959" w="1796912">
                <a:moveTo>
                  <a:pt x="0" y="0"/>
                </a:moveTo>
                <a:lnTo>
                  <a:pt x="1796912" y="0"/>
                </a:lnTo>
                <a:lnTo>
                  <a:pt x="1796912" y="1769959"/>
                </a:lnTo>
                <a:lnTo>
                  <a:pt x="0" y="1769959"/>
                </a:lnTo>
                <a:lnTo>
                  <a:pt x="0" y="0"/>
                </a:lnTo>
                <a:close/>
              </a:path>
            </a:pathLst>
          </a:custGeom>
          <a:blipFill rotWithShape="1">
            <a:blip r:embed="rId11">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69" name="Google Shape;769;p68"/>
          <p:cNvSpPr/>
          <p:nvPr/>
        </p:nvSpPr>
        <p:spPr>
          <a:xfrm rot="3235835">
            <a:off x="5875626" y="-306014"/>
            <a:ext cx="1273524" cy="883263"/>
          </a:xfrm>
          <a:custGeom>
            <a:rect b="b" l="l" r="r" t="t"/>
            <a:pathLst>
              <a:path extrusionOk="0" h="1769959" w="2541716">
                <a:moveTo>
                  <a:pt x="0" y="0"/>
                </a:moveTo>
                <a:lnTo>
                  <a:pt x="2541716" y="0"/>
                </a:lnTo>
                <a:lnTo>
                  <a:pt x="2541716" y="1769958"/>
                </a:lnTo>
                <a:lnTo>
                  <a:pt x="0" y="1769958"/>
                </a:lnTo>
                <a:lnTo>
                  <a:pt x="0" y="0"/>
                </a:lnTo>
                <a:close/>
              </a:path>
            </a:pathLst>
          </a:custGeom>
          <a:blipFill rotWithShape="1">
            <a:blip r:embed="rId12">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70" name="Google Shape;770;p68"/>
          <p:cNvSpPr/>
          <p:nvPr/>
        </p:nvSpPr>
        <p:spPr>
          <a:xfrm rot="3125995">
            <a:off x="3914237" y="593900"/>
            <a:ext cx="785757" cy="1020866"/>
          </a:xfrm>
          <a:custGeom>
            <a:rect b="b" l="l" r="r" t="t"/>
            <a:pathLst>
              <a:path extrusionOk="0" h="2047422" w="1569690">
                <a:moveTo>
                  <a:pt x="0" y="0"/>
                </a:moveTo>
                <a:lnTo>
                  <a:pt x="1569690" y="0"/>
                </a:lnTo>
                <a:lnTo>
                  <a:pt x="1569690" y="2047422"/>
                </a:lnTo>
                <a:lnTo>
                  <a:pt x="0" y="2047422"/>
                </a:lnTo>
                <a:lnTo>
                  <a:pt x="0" y="0"/>
                </a:lnTo>
                <a:close/>
              </a:path>
            </a:pathLst>
          </a:custGeom>
          <a:blipFill rotWithShape="1">
            <a:blip r:embed="rId1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71" name="Google Shape;771;p68"/>
          <p:cNvSpPr/>
          <p:nvPr/>
        </p:nvSpPr>
        <p:spPr>
          <a:xfrm rot="2542193">
            <a:off x="374108" y="3400575"/>
            <a:ext cx="1588722" cy="1391402"/>
          </a:xfrm>
          <a:custGeom>
            <a:rect b="b" l="l" r="r" t="t"/>
            <a:pathLst>
              <a:path extrusionOk="0" h="2787687" w="3172333">
                <a:moveTo>
                  <a:pt x="0" y="0"/>
                </a:moveTo>
                <a:lnTo>
                  <a:pt x="3172333" y="0"/>
                </a:lnTo>
                <a:lnTo>
                  <a:pt x="3172333" y="2787688"/>
                </a:lnTo>
                <a:lnTo>
                  <a:pt x="0" y="2787688"/>
                </a:lnTo>
                <a:lnTo>
                  <a:pt x="0" y="0"/>
                </a:lnTo>
                <a:close/>
              </a:path>
            </a:pathLst>
          </a:custGeom>
          <a:blipFill rotWithShape="1">
            <a:blip r:embed="rId1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72" name="Google Shape;772;p68"/>
          <p:cNvSpPr/>
          <p:nvPr/>
        </p:nvSpPr>
        <p:spPr>
          <a:xfrm>
            <a:off x="271207" y="-106091"/>
            <a:ext cx="1369672" cy="1338855"/>
          </a:xfrm>
          <a:custGeom>
            <a:rect b="b" l="l" r="r" t="t"/>
            <a:pathLst>
              <a:path extrusionOk="0" h="2677709" w="2739344">
                <a:moveTo>
                  <a:pt x="0" y="0"/>
                </a:moveTo>
                <a:lnTo>
                  <a:pt x="2739344" y="0"/>
                </a:lnTo>
                <a:lnTo>
                  <a:pt x="2739344" y="2677709"/>
                </a:lnTo>
                <a:lnTo>
                  <a:pt x="0" y="2677709"/>
                </a:lnTo>
                <a:lnTo>
                  <a:pt x="0" y="0"/>
                </a:lnTo>
                <a:close/>
              </a:path>
            </a:pathLst>
          </a:custGeom>
          <a:blipFill rotWithShape="1">
            <a:blip r:embed="rId1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73" name="Google Shape;773;p68"/>
          <p:cNvSpPr/>
          <p:nvPr/>
        </p:nvSpPr>
        <p:spPr>
          <a:xfrm rot="-1378363">
            <a:off x="1003478" y="1336579"/>
            <a:ext cx="970179" cy="440218"/>
          </a:xfrm>
          <a:custGeom>
            <a:rect b="b" l="l" r="r" t="t"/>
            <a:pathLst>
              <a:path extrusionOk="0" h="881098" w="1941815">
                <a:moveTo>
                  <a:pt x="0" y="0"/>
                </a:moveTo>
                <a:lnTo>
                  <a:pt x="1941815" y="0"/>
                </a:lnTo>
                <a:lnTo>
                  <a:pt x="1941815" y="881098"/>
                </a:lnTo>
                <a:lnTo>
                  <a:pt x="0" y="881098"/>
                </a:lnTo>
                <a:lnTo>
                  <a:pt x="0" y="0"/>
                </a:lnTo>
                <a:close/>
              </a:path>
            </a:pathLst>
          </a:custGeom>
          <a:blipFill rotWithShape="1">
            <a:blip r:embed="rId1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74" name="Google Shape;774;p68"/>
          <p:cNvSpPr/>
          <p:nvPr/>
        </p:nvSpPr>
        <p:spPr>
          <a:xfrm rot="-3174096">
            <a:off x="4073249" y="-737661"/>
            <a:ext cx="954986" cy="1091414"/>
          </a:xfrm>
          <a:custGeom>
            <a:rect b="b" l="l" r="r" t="t"/>
            <a:pathLst>
              <a:path extrusionOk="0" h="2176281" w="1904245">
                <a:moveTo>
                  <a:pt x="0" y="0"/>
                </a:moveTo>
                <a:lnTo>
                  <a:pt x="1904246" y="0"/>
                </a:lnTo>
                <a:lnTo>
                  <a:pt x="1904246" y="2176280"/>
                </a:lnTo>
                <a:lnTo>
                  <a:pt x="0" y="2176280"/>
                </a:lnTo>
                <a:lnTo>
                  <a:pt x="0" y="0"/>
                </a:lnTo>
                <a:close/>
              </a:path>
            </a:pathLst>
          </a:custGeom>
          <a:blipFill rotWithShape="1">
            <a:blip r:embed="rId17">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75" name="Google Shape;775;p68"/>
          <p:cNvSpPr/>
          <p:nvPr/>
        </p:nvSpPr>
        <p:spPr>
          <a:xfrm>
            <a:off x="7660291" y="1635453"/>
            <a:ext cx="1173266" cy="1132202"/>
          </a:xfrm>
          <a:custGeom>
            <a:rect b="b" l="l" r="r" t="t"/>
            <a:pathLst>
              <a:path extrusionOk="0" h="2264404" w="2346532">
                <a:moveTo>
                  <a:pt x="0" y="0"/>
                </a:moveTo>
                <a:lnTo>
                  <a:pt x="2346532" y="0"/>
                </a:lnTo>
                <a:lnTo>
                  <a:pt x="2346532" y="2264403"/>
                </a:lnTo>
                <a:lnTo>
                  <a:pt x="0" y="2264403"/>
                </a:lnTo>
                <a:lnTo>
                  <a:pt x="0" y="0"/>
                </a:lnTo>
                <a:close/>
              </a:path>
            </a:pathLst>
          </a:custGeom>
          <a:blipFill rotWithShape="1">
            <a:blip r:embed="rId18">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76" name="Google Shape;776;p68"/>
          <p:cNvSpPr/>
          <p:nvPr/>
        </p:nvSpPr>
        <p:spPr>
          <a:xfrm rot="975612">
            <a:off x="-162273" y="3155790"/>
            <a:ext cx="628228" cy="972112"/>
          </a:xfrm>
          <a:custGeom>
            <a:rect b="b" l="l" r="r" t="t"/>
            <a:pathLst>
              <a:path extrusionOk="0" h="1944224" w="1256455">
                <a:moveTo>
                  <a:pt x="0" y="0"/>
                </a:moveTo>
                <a:lnTo>
                  <a:pt x="1256455" y="0"/>
                </a:lnTo>
                <a:lnTo>
                  <a:pt x="1256455" y="1944223"/>
                </a:lnTo>
                <a:lnTo>
                  <a:pt x="0" y="1944223"/>
                </a:lnTo>
                <a:lnTo>
                  <a:pt x="0" y="0"/>
                </a:lnTo>
                <a:close/>
              </a:path>
            </a:pathLst>
          </a:custGeom>
          <a:blipFill rotWithShape="1">
            <a:blip r:embed="rId19">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77" name="Google Shape;777;p68"/>
          <p:cNvSpPr/>
          <p:nvPr/>
        </p:nvSpPr>
        <p:spPr>
          <a:xfrm rot="-6179677">
            <a:off x="-122065" y="4352106"/>
            <a:ext cx="467173" cy="479957"/>
          </a:xfrm>
          <a:custGeom>
            <a:rect b="b" l="l" r="r" t="t"/>
            <a:pathLst>
              <a:path extrusionOk="0" h="959315" w="933762">
                <a:moveTo>
                  <a:pt x="0" y="0"/>
                </a:moveTo>
                <a:lnTo>
                  <a:pt x="933763" y="0"/>
                </a:lnTo>
                <a:lnTo>
                  <a:pt x="933763" y="959315"/>
                </a:lnTo>
                <a:lnTo>
                  <a:pt x="0" y="959315"/>
                </a:lnTo>
                <a:lnTo>
                  <a:pt x="0" y="0"/>
                </a:lnTo>
                <a:close/>
              </a:path>
            </a:pathLst>
          </a:custGeom>
          <a:blipFill rotWithShape="1">
            <a:blip r:embed="rId11">
              <a:alphaModFix/>
            </a:blip>
            <a:stretch>
              <a:fillRect b="-84498" l="0" r="-92429"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78" name="Google Shape;778;p68"/>
          <p:cNvSpPr/>
          <p:nvPr/>
        </p:nvSpPr>
        <p:spPr>
          <a:xfrm>
            <a:off x="5116403" y="3974381"/>
            <a:ext cx="1603835" cy="1437437"/>
          </a:xfrm>
          <a:custGeom>
            <a:rect b="b" l="l" r="r" t="t"/>
            <a:pathLst>
              <a:path extrusionOk="0" h="2874874" w="3207670">
                <a:moveTo>
                  <a:pt x="0" y="0"/>
                </a:moveTo>
                <a:lnTo>
                  <a:pt x="3207670" y="0"/>
                </a:lnTo>
                <a:lnTo>
                  <a:pt x="3207670" y="2874875"/>
                </a:lnTo>
                <a:lnTo>
                  <a:pt x="0" y="2874875"/>
                </a:lnTo>
                <a:lnTo>
                  <a:pt x="0" y="0"/>
                </a:lnTo>
                <a:close/>
              </a:path>
            </a:pathLst>
          </a:custGeom>
          <a:blipFill rotWithShape="1">
            <a:blip r:embed="rId20">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79" name="Google Shape;779;p68"/>
          <p:cNvSpPr/>
          <p:nvPr/>
        </p:nvSpPr>
        <p:spPr>
          <a:xfrm rot="10020323">
            <a:off x="-6416" y="4957360"/>
            <a:ext cx="807193" cy="526693"/>
          </a:xfrm>
          <a:custGeom>
            <a:rect b="b" l="l" r="r" t="t"/>
            <a:pathLst>
              <a:path extrusionOk="0" h="1052729" w="1613378">
                <a:moveTo>
                  <a:pt x="0" y="0"/>
                </a:moveTo>
                <a:lnTo>
                  <a:pt x="1613379" y="0"/>
                </a:lnTo>
                <a:lnTo>
                  <a:pt x="1613379" y="1052729"/>
                </a:lnTo>
                <a:lnTo>
                  <a:pt x="0" y="1052729"/>
                </a:lnTo>
                <a:lnTo>
                  <a:pt x="0" y="0"/>
                </a:lnTo>
                <a:close/>
              </a:path>
            </a:pathLst>
          </a:custGeom>
          <a:blipFill rotWithShape="1">
            <a:blip r:embed="rId21">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80" name="Google Shape;780;p68"/>
          <p:cNvSpPr/>
          <p:nvPr/>
        </p:nvSpPr>
        <p:spPr>
          <a:xfrm>
            <a:off x="3064838" y="3761243"/>
            <a:ext cx="442030" cy="511472"/>
          </a:xfrm>
          <a:custGeom>
            <a:rect b="b" l="l" r="r" t="t"/>
            <a:pathLst>
              <a:path extrusionOk="0" h="1022943" w="884059">
                <a:moveTo>
                  <a:pt x="0" y="0"/>
                </a:moveTo>
                <a:lnTo>
                  <a:pt x="884059" y="0"/>
                </a:lnTo>
                <a:lnTo>
                  <a:pt x="884059" y="1022943"/>
                </a:lnTo>
                <a:lnTo>
                  <a:pt x="0" y="1022943"/>
                </a:lnTo>
                <a:lnTo>
                  <a:pt x="0" y="0"/>
                </a:lnTo>
                <a:close/>
              </a:path>
            </a:pathLst>
          </a:custGeom>
          <a:blipFill rotWithShape="1">
            <a:blip r:embed="rId11">
              <a:alphaModFix/>
            </a:blip>
            <a:stretch>
              <a:fillRect b="0" l="-103256" r="0" t="-7302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81" name="Google Shape;781;p68"/>
          <p:cNvSpPr/>
          <p:nvPr/>
        </p:nvSpPr>
        <p:spPr>
          <a:xfrm rot="6092077">
            <a:off x="6879271" y="4413073"/>
            <a:ext cx="1052855" cy="1088222"/>
          </a:xfrm>
          <a:custGeom>
            <a:rect b="b" l="l" r="r" t="t"/>
            <a:pathLst>
              <a:path extrusionOk="0" h="2176009" w="2105289">
                <a:moveTo>
                  <a:pt x="0" y="0"/>
                </a:moveTo>
                <a:lnTo>
                  <a:pt x="2105288" y="0"/>
                </a:lnTo>
                <a:lnTo>
                  <a:pt x="2105288" y="2176009"/>
                </a:lnTo>
                <a:lnTo>
                  <a:pt x="0" y="2176009"/>
                </a:lnTo>
                <a:lnTo>
                  <a:pt x="0" y="0"/>
                </a:lnTo>
                <a:close/>
              </a:path>
            </a:pathLst>
          </a:custGeom>
          <a:blipFill rotWithShape="1">
            <a:blip r:embed="rId22">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82" name="Google Shape;782;p68"/>
          <p:cNvSpPr/>
          <p:nvPr/>
        </p:nvSpPr>
        <p:spPr>
          <a:xfrm>
            <a:off x="8388583" y="2852125"/>
            <a:ext cx="980923" cy="789643"/>
          </a:xfrm>
          <a:custGeom>
            <a:rect b="b" l="l" r="r" t="t"/>
            <a:pathLst>
              <a:path extrusionOk="0" h="1579286" w="1961846">
                <a:moveTo>
                  <a:pt x="0" y="0"/>
                </a:moveTo>
                <a:lnTo>
                  <a:pt x="1961846" y="0"/>
                </a:lnTo>
                <a:lnTo>
                  <a:pt x="1961846" y="1579285"/>
                </a:lnTo>
                <a:lnTo>
                  <a:pt x="0" y="1579285"/>
                </a:lnTo>
                <a:lnTo>
                  <a:pt x="0" y="0"/>
                </a:lnTo>
                <a:close/>
              </a:path>
            </a:pathLst>
          </a:custGeom>
          <a:blipFill rotWithShape="1">
            <a:blip r:embed="rId2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83" name="Google Shape;783;p68"/>
          <p:cNvSpPr/>
          <p:nvPr/>
        </p:nvSpPr>
        <p:spPr>
          <a:xfrm rot="904748">
            <a:off x="7643355" y="3983587"/>
            <a:ext cx="1273581" cy="931306"/>
          </a:xfrm>
          <a:custGeom>
            <a:rect b="b" l="l" r="r" t="t"/>
            <a:pathLst>
              <a:path extrusionOk="0" h="1863708" w="2548660">
                <a:moveTo>
                  <a:pt x="0" y="0"/>
                </a:moveTo>
                <a:lnTo>
                  <a:pt x="2548661" y="0"/>
                </a:lnTo>
                <a:lnTo>
                  <a:pt x="2548661" y="1863708"/>
                </a:lnTo>
                <a:lnTo>
                  <a:pt x="0" y="1863708"/>
                </a:lnTo>
                <a:lnTo>
                  <a:pt x="0" y="0"/>
                </a:lnTo>
                <a:close/>
              </a:path>
            </a:pathLst>
          </a:custGeom>
          <a:blipFill rotWithShape="1">
            <a:blip r:embed="rId2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84" name="Google Shape;784;p68"/>
          <p:cNvSpPr/>
          <p:nvPr/>
        </p:nvSpPr>
        <p:spPr>
          <a:xfrm>
            <a:off x="1184421" y="2393080"/>
            <a:ext cx="456459" cy="579797"/>
          </a:xfrm>
          <a:custGeom>
            <a:rect b="b" l="l" r="r" t="t"/>
            <a:pathLst>
              <a:path extrusionOk="0" h="1159595" w="912918">
                <a:moveTo>
                  <a:pt x="0" y="0"/>
                </a:moveTo>
                <a:lnTo>
                  <a:pt x="912917" y="0"/>
                </a:lnTo>
                <a:lnTo>
                  <a:pt x="912917" y="1159595"/>
                </a:lnTo>
                <a:lnTo>
                  <a:pt x="0" y="1159595"/>
                </a:lnTo>
                <a:lnTo>
                  <a:pt x="0" y="0"/>
                </a:lnTo>
                <a:close/>
              </a:path>
            </a:pathLst>
          </a:custGeom>
          <a:blipFill rotWithShape="1">
            <a:blip r:embed="rId10">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85" name="Google Shape;785;p68"/>
          <p:cNvSpPr/>
          <p:nvPr/>
        </p:nvSpPr>
        <p:spPr>
          <a:xfrm rot="-6179677">
            <a:off x="6579597" y="3633343"/>
            <a:ext cx="467173" cy="479957"/>
          </a:xfrm>
          <a:custGeom>
            <a:rect b="b" l="l" r="r" t="t"/>
            <a:pathLst>
              <a:path extrusionOk="0" h="959315" w="933762">
                <a:moveTo>
                  <a:pt x="0" y="0"/>
                </a:moveTo>
                <a:lnTo>
                  <a:pt x="933763" y="0"/>
                </a:lnTo>
                <a:lnTo>
                  <a:pt x="933763" y="959315"/>
                </a:lnTo>
                <a:lnTo>
                  <a:pt x="0" y="959315"/>
                </a:lnTo>
                <a:lnTo>
                  <a:pt x="0" y="0"/>
                </a:lnTo>
                <a:close/>
              </a:path>
            </a:pathLst>
          </a:custGeom>
          <a:blipFill rotWithShape="1">
            <a:blip r:embed="rId11">
              <a:alphaModFix/>
            </a:blip>
            <a:stretch>
              <a:fillRect b="-84498" l="0" r="-92429"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86" name="Google Shape;786;p68"/>
          <p:cNvSpPr/>
          <p:nvPr/>
        </p:nvSpPr>
        <p:spPr>
          <a:xfrm>
            <a:off x="7432062" y="3061970"/>
            <a:ext cx="456459" cy="579798"/>
          </a:xfrm>
          <a:custGeom>
            <a:rect b="b" l="l" r="r" t="t"/>
            <a:pathLst>
              <a:path extrusionOk="0" h="1159595" w="912918">
                <a:moveTo>
                  <a:pt x="0" y="0"/>
                </a:moveTo>
                <a:lnTo>
                  <a:pt x="912918" y="0"/>
                </a:lnTo>
                <a:lnTo>
                  <a:pt x="912918" y="1159595"/>
                </a:lnTo>
                <a:lnTo>
                  <a:pt x="0" y="1159595"/>
                </a:lnTo>
                <a:lnTo>
                  <a:pt x="0" y="0"/>
                </a:lnTo>
                <a:close/>
              </a:path>
            </a:pathLst>
          </a:custGeom>
          <a:blipFill rotWithShape="1">
            <a:blip r:embed="rId10">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87" name="Google Shape;787;p68"/>
          <p:cNvSpPr/>
          <p:nvPr/>
        </p:nvSpPr>
        <p:spPr>
          <a:xfrm rot="-6179677">
            <a:off x="2184599" y="992766"/>
            <a:ext cx="467173" cy="479957"/>
          </a:xfrm>
          <a:custGeom>
            <a:rect b="b" l="l" r="r" t="t"/>
            <a:pathLst>
              <a:path extrusionOk="0" h="959315" w="933762">
                <a:moveTo>
                  <a:pt x="0" y="0"/>
                </a:moveTo>
                <a:lnTo>
                  <a:pt x="933763" y="0"/>
                </a:lnTo>
                <a:lnTo>
                  <a:pt x="933763" y="959315"/>
                </a:lnTo>
                <a:lnTo>
                  <a:pt x="0" y="959315"/>
                </a:lnTo>
                <a:lnTo>
                  <a:pt x="0" y="0"/>
                </a:lnTo>
                <a:close/>
              </a:path>
            </a:pathLst>
          </a:custGeom>
          <a:blipFill rotWithShape="1">
            <a:blip r:embed="rId11">
              <a:alphaModFix/>
            </a:blip>
            <a:stretch>
              <a:fillRect b="-84498" l="0" r="-92429"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788" name="Google Shape;788;p68"/>
          <p:cNvGrpSpPr/>
          <p:nvPr/>
        </p:nvGrpSpPr>
        <p:grpSpPr>
          <a:xfrm>
            <a:off x="2140947" y="1507383"/>
            <a:ext cx="4862088" cy="2027864"/>
            <a:chOff x="0" y="-28575"/>
            <a:chExt cx="812800" cy="339000"/>
          </a:xfrm>
        </p:grpSpPr>
        <p:sp>
          <p:nvSpPr>
            <p:cNvPr id="789" name="Google Shape;789;p68"/>
            <p:cNvSpPr/>
            <p:nvPr/>
          </p:nvSpPr>
          <p:spPr>
            <a:xfrm>
              <a:off x="0" y="0"/>
              <a:ext cx="812800" cy="310323"/>
            </a:xfrm>
            <a:custGeom>
              <a:rect b="b" l="l" r="r" t="t"/>
              <a:pathLst>
                <a:path extrusionOk="0" h="310323" w="812800">
                  <a:moveTo>
                    <a:pt x="127000" y="0"/>
                  </a:moveTo>
                  <a:lnTo>
                    <a:pt x="685800" y="0"/>
                  </a:lnTo>
                  <a:cubicBezTo>
                    <a:pt x="755940" y="0"/>
                    <a:pt x="812800" y="56860"/>
                    <a:pt x="812800" y="127000"/>
                  </a:cubicBezTo>
                  <a:lnTo>
                    <a:pt x="812800" y="183323"/>
                  </a:lnTo>
                  <a:cubicBezTo>
                    <a:pt x="812800" y="217005"/>
                    <a:pt x="799420" y="249308"/>
                    <a:pt x="775603" y="273125"/>
                  </a:cubicBezTo>
                  <a:cubicBezTo>
                    <a:pt x="751785" y="296943"/>
                    <a:pt x="719482" y="310323"/>
                    <a:pt x="685800" y="310323"/>
                  </a:cubicBezTo>
                  <a:lnTo>
                    <a:pt x="127000" y="310323"/>
                  </a:lnTo>
                  <a:cubicBezTo>
                    <a:pt x="56860" y="310323"/>
                    <a:pt x="0" y="253463"/>
                    <a:pt x="0" y="183323"/>
                  </a:cubicBezTo>
                  <a:lnTo>
                    <a:pt x="0" y="127000"/>
                  </a:lnTo>
                  <a:cubicBezTo>
                    <a:pt x="0" y="56860"/>
                    <a:pt x="56860" y="0"/>
                    <a:pt x="127000" y="0"/>
                  </a:cubicBezTo>
                  <a:close/>
                </a:path>
              </a:pathLst>
            </a:custGeom>
            <a:solidFill>
              <a:srgbClr val="F0AECA"/>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90" name="Google Shape;790;p68"/>
            <p:cNvSpPr txBox="1"/>
            <p:nvPr/>
          </p:nvSpPr>
          <p:spPr>
            <a:xfrm>
              <a:off x="0" y="-28575"/>
              <a:ext cx="812700" cy="339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791" name="Google Shape;791;p68"/>
          <p:cNvSpPr txBox="1"/>
          <p:nvPr/>
        </p:nvSpPr>
        <p:spPr>
          <a:xfrm>
            <a:off x="2559771" y="1758701"/>
            <a:ext cx="4024500" cy="1551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 sz="4200">
                <a:solidFill>
                  <a:srgbClr val="000000"/>
                </a:solidFill>
                <a:latin typeface="Arial"/>
                <a:ea typeface="Arial"/>
                <a:cs typeface="Arial"/>
                <a:sym typeface="Arial"/>
              </a:rPr>
              <a:t>Build Your Own Storytime</a:t>
            </a:r>
            <a:endParaRPr sz="700"/>
          </a:p>
        </p:txBody>
      </p:sp>
      <p:sp>
        <p:nvSpPr>
          <p:cNvPr id="792" name="Google Shape;792;p68"/>
          <p:cNvSpPr/>
          <p:nvPr/>
        </p:nvSpPr>
        <p:spPr>
          <a:xfrm rot="-1171157">
            <a:off x="3504653" y="3902622"/>
            <a:ext cx="1260228" cy="1143657"/>
          </a:xfrm>
          <a:custGeom>
            <a:rect b="b" l="l" r="r" t="t"/>
            <a:pathLst>
              <a:path extrusionOk="0" h="2281334" w="2513866">
                <a:moveTo>
                  <a:pt x="0" y="0"/>
                </a:moveTo>
                <a:lnTo>
                  <a:pt x="2513866" y="0"/>
                </a:lnTo>
                <a:lnTo>
                  <a:pt x="2513866" y="2281334"/>
                </a:lnTo>
                <a:lnTo>
                  <a:pt x="0" y="2281334"/>
                </a:lnTo>
                <a:lnTo>
                  <a:pt x="0" y="0"/>
                </a:lnTo>
                <a:close/>
              </a:path>
            </a:pathLst>
          </a:custGeom>
          <a:blipFill rotWithShape="1">
            <a:blip r:embed="rId2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93" name="Google Shape;793;p68"/>
          <p:cNvSpPr/>
          <p:nvPr/>
        </p:nvSpPr>
        <p:spPr>
          <a:xfrm>
            <a:off x="6470615" y="742007"/>
            <a:ext cx="1592762" cy="969594"/>
          </a:xfrm>
          <a:custGeom>
            <a:rect b="b" l="l" r="r" t="t"/>
            <a:pathLst>
              <a:path extrusionOk="0" h="1939188" w="3185524">
                <a:moveTo>
                  <a:pt x="0" y="0"/>
                </a:moveTo>
                <a:lnTo>
                  <a:pt x="3185524" y="0"/>
                </a:lnTo>
                <a:lnTo>
                  <a:pt x="3185524" y="1939188"/>
                </a:lnTo>
                <a:lnTo>
                  <a:pt x="0" y="1939188"/>
                </a:lnTo>
                <a:lnTo>
                  <a:pt x="0" y="0"/>
                </a:lnTo>
                <a:close/>
              </a:path>
            </a:pathLst>
          </a:custGeom>
          <a:blipFill rotWithShape="1">
            <a:blip r:embed="rId2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69"/>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248" l="-9369" r="0" t="-1124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799" name="Google Shape;799;p69"/>
          <p:cNvGrpSpPr/>
          <p:nvPr/>
        </p:nvGrpSpPr>
        <p:grpSpPr>
          <a:xfrm>
            <a:off x="1482604" y="1369965"/>
            <a:ext cx="6179048" cy="830449"/>
            <a:chOff x="0" y="-28575"/>
            <a:chExt cx="3254700" cy="437424"/>
          </a:xfrm>
        </p:grpSpPr>
        <p:sp>
          <p:nvSpPr>
            <p:cNvPr id="800" name="Google Shape;800;p69"/>
            <p:cNvSpPr/>
            <p:nvPr/>
          </p:nvSpPr>
          <p:spPr>
            <a:xfrm>
              <a:off x="0" y="0"/>
              <a:ext cx="3254672" cy="408849"/>
            </a:xfrm>
            <a:custGeom>
              <a:rect b="b" l="l" r="r" t="t"/>
              <a:pathLst>
                <a:path extrusionOk="0" h="408849" w="3254672">
                  <a:moveTo>
                    <a:pt x="31951" y="0"/>
                  </a:moveTo>
                  <a:lnTo>
                    <a:pt x="3222721" y="0"/>
                  </a:lnTo>
                  <a:cubicBezTo>
                    <a:pt x="3231195" y="0"/>
                    <a:pt x="3239322" y="3366"/>
                    <a:pt x="3245314" y="9358"/>
                  </a:cubicBezTo>
                  <a:cubicBezTo>
                    <a:pt x="3251306" y="15350"/>
                    <a:pt x="3254672" y="23477"/>
                    <a:pt x="3254672" y="31951"/>
                  </a:cubicBezTo>
                  <a:lnTo>
                    <a:pt x="3254672" y="376898"/>
                  </a:lnTo>
                  <a:cubicBezTo>
                    <a:pt x="3254672" y="385371"/>
                    <a:pt x="3251306" y="393498"/>
                    <a:pt x="3245314" y="399490"/>
                  </a:cubicBezTo>
                  <a:cubicBezTo>
                    <a:pt x="3239322" y="405482"/>
                    <a:pt x="3231195" y="408849"/>
                    <a:pt x="3222721" y="408849"/>
                  </a:cubicBezTo>
                  <a:lnTo>
                    <a:pt x="31951" y="408849"/>
                  </a:lnTo>
                  <a:cubicBezTo>
                    <a:pt x="23477" y="408849"/>
                    <a:pt x="15350" y="405482"/>
                    <a:pt x="9358" y="399490"/>
                  </a:cubicBezTo>
                  <a:cubicBezTo>
                    <a:pt x="3366" y="393498"/>
                    <a:pt x="0" y="385371"/>
                    <a:pt x="0" y="376898"/>
                  </a:cubicBezTo>
                  <a:lnTo>
                    <a:pt x="0" y="31951"/>
                  </a:lnTo>
                  <a:cubicBezTo>
                    <a:pt x="0" y="23477"/>
                    <a:pt x="3366" y="15350"/>
                    <a:pt x="9358" y="9358"/>
                  </a:cubicBezTo>
                  <a:cubicBezTo>
                    <a:pt x="15350" y="3366"/>
                    <a:pt x="23477" y="0"/>
                    <a:pt x="31951" y="0"/>
                  </a:cubicBezTo>
                  <a:close/>
                </a:path>
              </a:pathLst>
            </a:custGeom>
            <a:solidFill>
              <a:srgbClr val="FFFFFF"/>
            </a:solidFill>
            <a:ln cap="rnd" cmpd="sng" w="47625">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01" name="Google Shape;801;p69"/>
            <p:cNvSpPr txBox="1"/>
            <p:nvPr/>
          </p:nvSpPr>
          <p:spPr>
            <a:xfrm>
              <a:off x="0" y="-28575"/>
              <a:ext cx="3254700" cy="4374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802" name="Google Shape;802;p69"/>
          <p:cNvSpPr txBox="1"/>
          <p:nvPr/>
        </p:nvSpPr>
        <p:spPr>
          <a:xfrm>
            <a:off x="2211734" y="442890"/>
            <a:ext cx="4720500" cy="692700"/>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1" lang="en" sz="4500">
                <a:solidFill>
                  <a:srgbClr val="000000"/>
                </a:solidFill>
                <a:latin typeface="Arial"/>
                <a:ea typeface="Arial"/>
                <a:cs typeface="Arial"/>
                <a:sym typeface="Arial"/>
              </a:rPr>
              <a:t>Picking A Topic</a:t>
            </a:r>
            <a:endParaRPr sz="700"/>
          </a:p>
        </p:txBody>
      </p:sp>
      <p:sp>
        <p:nvSpPr>
          <p:cNvPr id="803" name="Google Shape;803;p69"/>
          <p:cNvSpPr/>
          <p:nvPr/>
        </p:nvSpPr>
        <p:spPr>
          <a:xfrm>
            <a:off x="-287567" y="334133"/>
            <a:ext cx="1603835" cy="1437437"/>
          </a:xfrm>
          <a:custGeom>
            <a:rect b="b" l="l" r="r" t="t"/>
            <a:pathLst>
              <a:path extrusionOk="0" h="2874874" w="3207670">
                <a:moveTo>
                  <a:pt x="0" y="0"/>
                </a:moveTo>
                <a:lnTo>
                  <a:pt x="3207670" y="0"/>
                </a:lnTo>
                <a:lnTo>
                  <a:pt x="3207670" y="2874874"/>
                </a:lnTo>
                <a:lnTo>
                  <a:pt x="0" y="2874874"/>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04" name="Google Shape;804;p69"/>
          <p:cNvSpPr/>
          <p:nvPr/>
        </p:nvSpPr>
        <p:spPr>
          <a:xfrm rot="10107923">
            <a:off x="60334" y="2022606"/>
            <a:ext cx="1022704" cy="649417"/>
          </a:xfrm>
          <a:custGeom>
            <a:rect b="b" l="l" r="r" t="t"/>
            <a:pathLst>
              <a:path extrusionOk="0" h="1298575" w="2045000">
                <a:moveTo>
                  <a:pt x="0" y="0"/>
                </a:moveTo>
                <a:lnTo>
                  <a:pt x="2044999" y="0"/>
                </a:lnTo>
                <a:lnTo>
                  <a:pt x="2044999" y="1298575"/>
                </a:lnTo>
                <a:lnTo>
                  <a:pt x="0" y="1298575"/>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05" name="Google Shape;805;p69"/>
          <p:cNvSpPr/>
          <p:nvPr/>
        </p:nvSpPr>
        <p:spPr>
          <a:xfrm rot="6162920">
            <a:off x="1619540" y="439005"/>
            <a:ext cx="826048" cy="813658"/>
          </a:xfrm>
          <a:custGeom>
            <a:rect b="b" l="l" r="r" t="t"/>
            <a:pathLst>
              <a:path extrusionOk="0" h="1628109" w="1652902">
                <a:moveTo>
                  <a:pt x="0" y="0"/>
                </a:moveTo>
                <a:lnTo>
                  <a:pt x="1652903" y="0"/>
                </a:lnTo>
                <a:lnTo>
                  <a:pt x="1652903" y="1628109"/>
                </a:lnTo>
                <a:lnTo>
                  <a:pt x="0" y="1628109"/>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06" name="Google Shape;806;p69"/>
          <p:cNvSpPr/>
          <p:nvPr/>
        </p:nvSpPr>
        <p:spPr>
          <a:xfrm rot="2188154">
            <a:off x="956234" y="-666671"/>
            <a:ext cx="1371075" cy="1336258"/>
          </a:xfrm>
          <a:custGeom>
            <a:rect b="b" l="l" r="r" t="t"/>
            <a:pathLst>
              <a:path extrusionOk="0" h="2677709" w="2739344">
                <a:moveTo>
                  <a:pt x="0" y="0"/>
                </a:moveTo>
                <a:lnTo>
                  <a:pt x="2739344" y="0"/>
                </a:lnTo>
                <a:lnTo>
                  <a:pt x="2739344" y="2677710"/>
                </a:lnTo>
                <a:lnTo>
                  <a:pt x="0" y="2677710"/>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07" name="Google Shape;807;p69"/>
          <p:cNvSpPr/>
          <p:nvPr/>
        </p:nvSpPr>
        <p:spPr>
          <a:xfrm>
            <a:off x="892119" y="2576626"/>
            <a:ext cx="1697355" cy="2057400"/>
          </a:xfrm>
          <a:custGeom>
            <a:rect b="b" l="l" r="r" t="t"/>
            <a:pathLst>
              <a:path extrusionOk="0" h="4114800" w="3394710">
                <a:moveTo>
                  <a:pt x="0" y="0"/>
                </a:moveTo>
                <a:lnTo>
                  <a:pt x="3394710" y="0"/>
                </a:lnTo>
                <a:lnTo>
                  <a:pt x="3394710" y="4114800"/>
                </a:lnTo>
                <a:lnTo>
                  <a:pt x="0" y="4114800"/>
                </a:lnTo>
                <a:lnTo>
                  <a:pt x="0" y="0"/>
                </a:lnTo>
                <a:close/>
              </a:path>
            </a:pathLst>
          </a:custGeom>
          <a:blipFill rotWithShape="1">
            <a:blip r:embed="rId8">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08" name="Google Shape;808;p69"/>
          <p:cNvSpPr/>
          <p:nvPr/>
        </p:nvSpPr>
        <p:spPr>
          <a:xfrm>
            <a:off x="3255191" y="2503996"/>
            <a:ext cx="1761649" cy="2057400"/>
          </a:xfrm>
          <a:custGeom>
            <a:rect b="b" l="l" r="r" t="t"/>
            <a:pathLst>
              <a:path extrusionOk="0" h="4114800" w="3523297">
                <a:moveTo>
                  <a:pt x="0" y="0"/>
                </a:moveTo>
                <a:lnTo>
                  <a:pt x="3523297" y="0"/>
                </a:lnTo>
                <a:lnTo>
                  <a:pt x="3523297" y="4114800"/>
                </a:lnTo>
                <a:lnTo>
                  <a:pt x="0" y="4114800"/>
                </a:lnTo>
                <a:lnTo>
                  <a:pt x="0" y="0"/>
                </a:lnTo>
                <a:close/>
              </a:path>
            </a:pathLst>
          </a:custGeom>
          <a:blipFill rotWithShape="1">
            <a:blip r:embed="rId9">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09" name="Google Shape;809;p69"/>
          <p:cNvSpPr/>
          <p:nvPr/>
        </p:nvSpPr>
        <p:spPr>
          <a:xfrm rot="1133165">
            <a:off x="6561389" y="2399068"/>
            <a:ext cx="2429459" cy="1058155"/>
          </a:xfrm>
          <a:custGeom>
            <a:rect b="b" l="l" r="r" t="t"/>
            <a:pathLst>
              <a:path extrusionOk="0" h="2111144" w="4839298">
                <a:moveTo>
                  <a:pt x="0" y="0"/>
                </a:moveTo>
                <a:lnTo>
                  <a:pt x="4839298" y="0"/>
                </a:lnTo>
                <a:lnTo>
                  <a:pt x="4839298" y="2111144"/>
                </a:lnTo>
                <a:lnTo>
                  <a:pt x="0" y="2111144"/>
                </a:lnTo>
                <a:lnTo>
                  <a:pt x="0" y="0"/>
                </a:lnTo>
                <a:close/>
              </a:path>
            </a:pathLst>
          </a:custGeom>
          <a:blipFill rotWithShape="1">
            <a:blip r:embed="rId10">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10" name="Google Shape;810;p69"/>
          <p:cNvSpPr/>
          <p:nvPr/>
        </p:nvSpPr>
        <p:spPr>
          <a:xfrm>
            <a:off x="5464793" y="2571750"/>
            <a:ext cx="1684496" cy="2057400"/>
          </a:xfrm>
          <a:custGeom>
            <a:rect b="b" l="l" r="r" t="t"/>
            <a:pathLst>
              <a:path extrusionOk="0" h="4114800" w="3368992">
                <a:moveTo>
                  <a:pt x="0" y="0"/>
                </a:moveTo>
                <a:lnTo>
                  <a:pt x="3368992" y="0"/>
                </a:lnTo>
                <a:lnTo>
                  <a:pt x="3368992" y="4114800"/>
                </a:lnTo>
                <a:lnTo>
                  <a:pt x="0" y="4114800"/>
                </a:lnTo>
                <a:lnTo>
                  <a:pt x="0" y="0"/>
                </a:lnTo>
                <a:close/>
              </a:path>
            </a:pathLst>
          </a:custGeom>
          <a:blipFill rotWithShape="1">
            <a:blip r:embed="rId11">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11" name="Google Shape;811;p69"/>
          <p:cNvSpPr txBox="1"/>
          <p:nvPr/>
        </p:nvSpPr>
        <p:spPr>
          <a:xfrm>
            <a:off x="1877916" y="1688272"/>
            <a:ext cx="5388300" cy="200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 sz="1300">
                <a:solidFill>
                  <a:srgbClr val="000000"/>
                </a:solidFill>
                <a:latin typeface="Arial"/>
                <a:ea typeface="Arial"/>
                <a:cs typeface="Arial"/>
                <a:sym typeface="Arial"/>
              </a:rPr>
              <a:t>When creating a storytime, it is critical to select a core topic.</a:t>
            </a:r>
            <a:endParaRPr sz="7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70"/>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248" l="-9369" r="0" t="-1124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17" name="Google Shape;817;p70"/>
          <p:cNvSpPr/>
          <p:nvPr/>
        </p:nvSpPr>
        <p:spPr>
          <a:xfrm>
            <a:off x="7118949" y="327634"/>
            <a:ext cx="1510701" cy="1327528"/>
          </a:xfrm>
          <a:custGeom>
            <a:rect b="b" l="l" r="r" t="t"/>
            <a:pathLst>
              <a:path extrusionOk="0" h="2655056" w="3021401">
                <a:moveTo>
                  <a:pt x="0" y="0"/>
                </a:moveTo>
                <a:lnTo>
                  <a:pt x="3021401" y="0"/>
                </a:lnTo>
                <a:lnTo>
                  <a:pt x="3021401" y="2655056"/>
                </a:lnTo>
                <a:lnTo>
                  <a:pt x="0" y="2655056"/>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18" name="Google Shape;818;p70"/>
          <p:cNvSpPr/>
          <p:nvPr/>
        </p:nvSpPr>
        <p:spPr>
          <a:xfrm flipH="1">
            <a:off x="337758" y="327634"/>
            <a:ext cx="1510701" cy="1327528"/>
          </a:xfrm>
          <a:custGeom>
            <a:rect b="b" l="l" r="r" t="t"/>
            <a:pathLst>
              <a:path extrusionOk="0" h="2655056" w="3021401">
                <a:moveTo>
                  <a:pt x="3021401" y="0"/>
                </a:moveTo>
                <a:lnTo>
                  <a:pt x="0" y="0"/>
                </a:lnTo>
                <a:lnTo>
                  <a:pt x="0" y="2655056"/>
                </a:lnTo>
                <a:lnTo>
                  <a:pt x="3021401" y="2655056"/>
                </a:lnTo>
                <a:lnTo>
                  <a:pt x="3021401"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19" name="Google Shape;819;p70"/>
          <p:cNvSpPr/>
          <p:nvPr/>
        </p:nvSpPr>
        <p:spPr>
          <a:xfrm>
            <a:off x="944874" y="2362942"/>
            <a:ext cx="1515010" cy="1515010"/>
          </a:xfrm>
          <a:custGeom>
            <a:rect b="b" l="l" r="r" t="t"/>
            <a:pathLst>
              <a:path extrusionOk="0" h="3030020" w="3030020">
                <a:moveTo>
                  <a:pt x="0" y="0"/>
                </a:moveTo>
                <a:lnTo>
                  <a:pt x="3030020" y="0"/>
                </a:lnTo>
                <a:lnTo>
                  <a:pt x="3030020" y="3030021"/>
                </a:lnTo>
                <a:lnTo>
                  <a:pt x="0" y="3030021"/>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20" name="Google Shape;820;p70"/>
          <p:cNvSpPr/>
          <p:nvPr/>
        </p:nvSpPr>
        <p:spPr>
          <a:xfrm>
            <a:off x="3971392" y="2362942"/>
            <a:ext cx="1201216" cy="1580547"/>
          </a:xfrm>
          <a:custGeom>
            <a:rect b="b" l="l" r="r" t="t"/>
            <a:pathLst>
              <a:path extrusionOk="0" h="3161095" w="2402432">
                <a:moveTo>
                  <a:pt x="0" y="0"/>
                </a:moveTo>
                <a:lnTo>
                  <a:pt x="2402432" y="0"/>
                </a:lnTo>
                <a:lnTo>
                  <a:pt x="2402432" y="3161096"/>
                </a:lnTo>
                <a:lnTo>
                  <a:pt x="0" y="3161096"/>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21" name="Google Shape;821;p70"/>
          <p:cNvSpPr/>
          <p:nvPr/>
        </p:nvSpPr>
        <p:spPr>
          <a:xfrm>
            <a:off x="6879547" y="2445213"/>
            <a:ext cx="1277281" cy="1498277"/>
          </a:xfrm>
          <a:custGeom>
            <a:rect b="b" l="l" r="r" t="t"/>
            <a:pathLst>
              <a:path extrusionOk="0" h="2996553" w="2554562">
                <a:moveTo>
                  <a:pt x="0" y="0"/>
                </a:moveTo>
                <a:lnTo>
                  <a:pt x="2554562" y="0"/>
                </a:lnTo>
                <a:lnTo>
                  <a:pt x="2554562" y="2996553"/>
                </a:lnTo>
                <a:lnTo>
                  <a:pt x="0" y="2996553"/>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22" name="Google Shape;822;p70"/>
          <p:cNvSpPr txBox="1"/>
          <p:nvPr/>
        </p:nvSpPr>
        <p:spPr>
          <a:xfrm>
            <a:off x="2031545" y="304800"/>
            <a:ext cx="5081100" cy="1662300"/>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1" lang="en" sz="4500">
                <a:solidFill>
                  <a:srgbClr val="000000"/>
                </a:solidFill>
                <a:latin typeface="Arial"/>
                <a:ea typeface="Arial"/>
                <a:cs typeface="Arial"/>
                <a:sym typeface="Arial"/>
              </a:rPr>
              <a:t>Finding The</a:t>
            </a:r>
            <a:endParaRPr sz="700"/>
          </a:p>
          <a:p>
            <a:pPr indent="0" lvl="0" marL="0" marR="0" rtl="0" algn="ctr">
              <a:lnSpc>
                <a:spcPct val="139988"/>
              </a:lnSpc>
              <a:spcBef>
                <a:spcPts val="0"/>
              </a:spcBef>
              <a:spcAft>
                <a:spcPts val="0"/>
              </a:spcAft>
              <a:buNone/>
            </a:pPr>
            <a:r>
              <a:rPr b="1" lang="en" sz="4500">
                <a:solidFill>
                  <a:srgbClr val="000000"/>
                </a:solidFill>
                <a:latin typeface="Arial"/>
                <a:ea typeface="Arial"/>
                <a:cs typeface="Arial"/>
                <a:sym typeface="Arial"/>
              </a:rPr>
              <a:t>Right Book</a:t>
            </a:r>
            <a:endParaRPr sz="700"/>
          </a:p>
        </p:txBody>
      </p:sp>
      <p:sp>
        <p:nvSpPr>
          <p:cNvPr id="823" name="Google Shape;823;p70"/>
          <p:cNvSpPr txBox="1"/>
          <p:nvPr/>
        </p:nvSpPr>
        <p:spPr>
          <a:xfrm>
            <a:off x="994595" y="4047454"/>
            <a:ext cx="1415700" cy="2154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lang="en" sz="1400">
                <a:solidFill>
                  <a:srgbClr val="000000"/>
                </a:solidFill>
                <a:latin typeface="Arial"/>
                <a:ea typeface="Arial"/>
                <a:cs typeface="Arial"/>
                <a:sym typeface="Arial"/>
              </a:rPr>
              <a:t>Ask A Librarian</a:t>
            </a:r>
            <a:endParaRPr sz="700"/>
          </a:p>
        </p:txBody>
      </p:sp>
      <p:sp>
        <p:nvSpPr>
          <p:cNvPr id="824" name="Google Shape;824;p70"/>
          <p:cNvSpPr txBox="1"/>
          <p:nvPr/>
        </p:nvSpPr>
        <p:spPr>
          <a:xfrm>
            <a:off x="3864216" y="4127818"/>
            <a:ext cx="1415700" cy="2154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lang="en" sz="1400">
                <a:solidFill>
                  <a:srgbClr val="000000"/>
                </a:solidFill>
                <a:latin typeface="Arial"/>
                <a:ea typeface="Arial"/>
                <a:cs typeface="Arial"/>
                <a:sym typeface="Arial"/>
              </a:rPr>
              <a:t>Use A Booklist</a:t>
            </a:r>
            <a:endParaRPr sz="700"/>
          </a:p>
        </p:txBody>
      </p:sp>
      <p:sp>
        <p:nvSpPr>
          <p:cNvPr id="825" name="Google Shape;825;p70"/>
          <p:cNvSpPr txBox="1"/>
          <p:nvPr/>
        </p:nvSpPr>
        <p:spPr>
          <a:xfrm>
            <a:off x="6501367" y="4047454"/>
            <a:ext cx="2033700" cy="5172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lang="en" sz="1400">
                <a:solidFill>
                  <a:srgbClr val="000000"/>
                </a:solidFill>
                <a:latin typeface="Arial"/>
                <a:ea typeface="Arial"/>
                <a:cs typeface="Arial"/>
                <a:sym typeface="Arial"/>
              </a:rPr>
              <a:t>Use Online Shopping Suggestions</a:t>
            </a:r>
            <a:endParaRPr sz="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3"/>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248" l="-9369" r="0" t="-1124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07" name="Google Shape;307;p53"/>
          <p:cNvSpPr/>
          <p:nvPr/>
        </p:nvSpPr>
        <p:spPr>
          <a:xfrm rot="692077">
            <a:off x="7491021" y="-123311"/>
            <a:ext cx="1975813" cy="1141032"/>
          </a:xfrm>
          <a:custGeom>
            <a:rect b="b" l="l" r="r" t="t"/>
            <a:pathLst>
              <a:path extrusionOk="0" h="2281607" w="3950835">
                <a:moveTo>
                  <a:pt x="0" y="0"/>
                </a:moveTo>
                <a:lnTo>
                  <a:pt x="3950835" y="0"/>
                </a:lnTo>
                <a:lnTo>
                  <a:pt x="3950835" y="2281607"/>
                </a:lnTo>
                <a:lnTo>
                  <a:pt x="0" y="2281607"/>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08" name="Google Shape;308;p53"/>
          <p:cNvSpPr txBox="1"/>
          <p:nvPr/>
        </p:nvSpPr>
        <p:spPr>
          <a:xfrm>
            <a:off x="1030508" y="304800"/>
            <a:ext cx="6210600" cy="692700"/>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1" lang="en" sz="4500">
                <a:solidFill>
                  <a:srgbClr val="000000"/>
                </a:solidFill>
                <a:latin typeface="Arial"/>
                <a:ea typeface="Arial"/>
                <a:cs typeface="Arial"/>
                <a:sym typeface="Arial"/>
              </a:rPr>
              <a:t>Today’s Storytellers</a:t>
            </a:r>
            <a:endParaRPr sz="700"/>
          </a:p>
        </p:txBody>
      </p:sp>
      <p:grpSp>
        <p:nvGrpSpPr>
          <p:cNvPr id="309" name="Google Shape;309;p53"/>
          <p:cNvGrpSpPr/>
          <p:nvPr/>
        </p:nvGrpSpPr>
        <p:grpSpPr>
          <a:xfrm>
            <a:off x="2447952" y="1167788"/>
            <a:ext cx="6032674" cy="1888058"/>
            <a:chOff x="0" y="-28575"/>
            <a:chExt cx="3177600" cy="994500"/>
          </a:xfrm>
        </p:grpSpPr>
        <p:sp>
          <p:nvSpPr>
            <p:cNvPr id="310" name="Google Shape;310;p53"/>
            <p:cNvSpPr/>
            <p:nvPr/>
          </p:nvSpPr>
          <p:spPr>
            <a:xfrm>
              <a:off x="0" y="0"/>
              <a:ext cx="3177486" cy="965837"/>
            </a:xfrm>
            <a:custGeom>
              <a:rect b="b" l="l" r="r" t="t"/>
              <a:pathLst>
                <a:path extrusionOk="0" h="965837" w="3177486">
                  <a:moveTo>
                    <a:pt x="32727" y="0"/>
                  </a:moveTo>
                  <a:lnTo>
                    <a:pt x="3144759" y="0"/>
                  </a:lnTo>
                  <a:cubicBezTo>
                    <a:pt x="3153439" y="0"/>
                    <a:pt x="3161763" y="3448"/>
                    <a:pt x="3167901" y="9586"/>
                  </a:cubicBezTo>
                  <a:cubicBezTo>
                    <a:pt x="3174038" y="15723"/>
                    <a:pt x="3177486" y="24047"/>
                    <a:pt x="3177486" y="32727"/>
                  </a:cubicBezTo>
                  <a:lnTo>
                    <a:pt x="3177486" y="933110"/>
                  </a:lnTo>
                  <a:cubicBezTo>
                    <a:pt x="3177486" y="941790"/>
                    <a:pt x="3174038" y="950114"/>
                    <a:pt x="3167901" y="956252"/>
                  </a:cubicBezTo>
                  <a:cubicBezTo>
                    <a:pt x="3161763" y="962389"/>
                    <a:pt x="3153439" y="965837"/>
                    <a:pt x="3144759" y="965837"/>
                  </a:cubicBezTo>
                  <a:lnTo>
                    <a:pt x="32727" y="965837"/>
                  </a:lnTo>
                  <a:cubicBezTo>
                    <a:pt x="24047" y="965837"/>
                    <a:pt x="15723" y="962389"/>
                    <a:pt x="9586" y="956252"/>
                  </a:cubicBezTo>
                  <a:cubicBezTo>
                    <a:pt x="3448" y="950114"/>
                    <a:pt x="0" y="941790"/>
                    <a:pt x="0" y="933110"/>
                  </a:cubicBezTo>
                  <a:lnTo>
                    <a:pt x="0" y="32727"/>
                  </a:lnTo>
                  <a:cubicBezTo>
                    <a:pt x="0" y="24047"/>
                    <a:pt x="3448" y="15723"/>
                    <a:pt x="9586" y="9586"/>
                  </a:cubicBezTo>
                  <a:cubicBezTo>
                    <a:pt x="15723" y="3448"/>
                    <a:pt x="24047" y="0"/>
                    <a:pt x="32727" y="0"/>
                  </a:cubicBezTo>
                  <a:close/>
                </a:path>
              </a:pathLst>
            </a:custGeom>
            <a:solidFill>
              <a:srgbClr val="FFFFFF"/>
            </a:solidFill>
            <a:ln cap="rnd" cmpd="sng" w="47625">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11" name="Google Shape;311;p53"/>
            <p:cNvSpPr txBox="1"/>
            <p:nvPr/>
          </p:nvSpPr>
          <p:spPr>
            <a:xfrm>
              <a:off x="0" y="-28575"/>
              <a:ext cx="3177600" cy="994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312" name="Google Shape;312;p53"/>
          <p:cNvSpPr txBox="1"/>
          <p:nvPr/>
        </p:nvSpPr>
        <p:spPr>
          <a:xfrm>
            <a:off x="2609551" y="1336993"/>
            <a:ext cx="5625300" cy="1850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 sz="1200">
                <a:solidFill>
                  <a:srgbClr val="000000"/>
                </a:solidFill>
                <a:latin typeface="Arial"/>
                <a:ea typeface="Arial"/>
                <a:cs typeface="Arial"/>
                <a:sym typeface="Arial"/>
              </a:rPr>
              <a:t>Shannon Babb</a:t>
            </a:r>
            <a:endParaRPr sz="700"/>
          </a:p>
          <a:p>
            <a:pPr indent="0" lvl="0" marL="0" marR="0" rtl="0" algn="l">
              <a:lnSpc>
                <a:spcPct val="140000"/>
              </a:lnSpc>
              <a:spcBef>
                <a:spcPts val="0"/>
              </a:spcBef>
              <a:spcAft>
                <a:spcPts val="0"/>
              </a:spcAft>
              <a:buNone/>
            </a:pPr>
            <a:r>
              <a:rPr lang="en" sz="1100">
                <a:solidFill>
                  <a:srgbClr val="000000"/>
                </a:solidFill>
                <a:latin typeface="Arial"/>
                <a:ea typeface="Arial"/>
                <a:cs typeface="Arial"/>
                <a:sym typeface="Arial"/>
              </a:rPr>
              <a:t>As an interdisciplinary earth scientist turned educator, Shannon specializes in developing resources that help government agencies communicate with the public. From activity sheets to professional development programs, she enjoys helping organizations find the right tools to tell their story. Shannon has a particular passion for creating outreach programs that are designed to help K-12 students have hands-on STEM experiences in the classroom, at their local library, and beyond!</a:t>
            </a:r>
            <a:endParaRPr sz="700"/>
          </a:p>
          <a:p>
            <a:pPr indent="0" lvl="0" marL="0" marR="0" rtl="0" algn="l">
              <a:lnSpc>
                <a:spcPct val="140000"/>
              </a:lnSpc>
              <a:spcBef>
                <a:spcPts val="0"/>
              </a:spcBef>
              <a:spcAft>
                <a:spcPts val="0"/>
              </a:spcAft>
              <a:buNone/>
            </a:pPr>
            <a:r>
              <a:t/>
            </a:r>
            <a:endParaRPr sz="1100">
              <a:solidFill>
                <a:srgbClr val="000000"/>
              </a:solidFill>
              <a:latin typeface="Arial"/>
              <a:ea typeface="Arial"/>
              <a:cs typeface="Arial"/>
              <a:sym typeface="Arial"/>
            </a:endParaRPr>
          </a:p>
        </p:txBody>
      </p:sp>
      <p:grpSp>
        <p:nvGrpSpPr>
          <p:cNvPr id="313" name="Google Shape;313;p53"/>
          <p:cNvGrpSpPr/>
          <p:nvPr/>
        </p:nvGrpSpPr>
        <p:grpSpPr>
          <a:xfrm>
            <a:off x="907609" y="3094696"/>
            <a:ext cx="6032674" cy="1888058"/>
            <a:chOff x="0" y="-28575"/>
            <a:chExt cx="3177600" cy="994500"/>
          </a:xfrm>
        </p:grpSpPr>
        <p:sp>
          <p:nvSpPr>
            <p:cNvPr id="314" name="Google Shape;314;p53"/>
            <p:cNvSpPr/>
            <p:nvPr/>
          </p:nvSpPr>
          <p:spPr>
            <a:xfrm>
              <a:off x="0" y="0"/>
              <a:ext cx="3177486" cy="965837"/>
            </a:xfrm>
            <a:custGeom>
              <a:rect b="b" l="l" r="r" t="t"/>
              <a:pathLst>
                <a:path extrusionOk="0" h="965837" w="3177486">
                  <a:moveTo>
                    <a:pt x="32727" y="0"/>
                  </a:moveTo>
                  <a:lnTo>
                    <a:pt x="3144759" y="0"/>
                  </a:lnTo>
                  <a:cubicBezTo>
                    <a:pt x="3153439" y="0"/>
                    <a:pt x="3161763" y="3448"/>
                    <a:pt x="3167901" y="9586"/>
                  </a:cubicBezTo>
                  <a:cubicBezTo>
                    <a:pt x="3174038" y="15723"/>
                    <a:pt x="3177486" y="24047"/>
                    <a:pt x="3177486" y="32727"/>
                  </a:cubicBezTo>
                  <a:lnTo>
                    <a:pt x="3177486" y="933110"/>
                  </a:lnTo>
                  <a:cubicBezTo>
                    <a:pt x="3177486" y="941790"/>
                    <a:pt x="3174038" y="950114"/>
                    <a:pt x="3167901" y="956252"/>
                  </a:cubicBezTo>
                  <a:cubicBezTo>
                    <a:pt x="3161763" y="962389"/>
                    <a:pt x="3153439" y="965837"/>
                    <a:pt x="3144759" y="965837"/>
                  </a:cubicBezTo>
                  <a:lnTo>
                    <a:pt x="32727" y="965837"/>
                  </a:lnTo>
                  <a:cubicBezTo>
                    <a:pt x="24047" y="965837"/>
                    <a:pt x="15723" y="962389"/>
                    <a:pt x="9586" y="956252"/>
                  </a:cubicBezTo>
                  <a:cubicBezTo>
                    <a:pt x="3448" y="950114"/>
                    <a:pt x="0" y="941790"/>
                    <a:pt x="0" y="933110"/>
                  </a:cubicBezTo>
                  <a:lnTo>
                    <a:pt x="0" y="32727"/>
                  </a:lnTo>
                  <a:cubicBezTo>
                    <a:pt x="0" y="24047"/>
                    <a:pt x="3448" y="15723"/>
                    <a:pt x="9586" y="9586"/>
                  </a:cubicBezTo>
                  <a:cubicBezTo>
                    <a:pt x="15723" y="3448"/>
                    <a:pt x="24047" y="0"/>
                    <a:pt x="32727" y="0"/>
                  </a:cubicBezTo>
                  <a:close/>
                </a:path>
              </a:pathLst>
            </a:custGeom>
            <a:solidFill>
              <a:srgbClr val="FFFFFF"/>
            </a:solidFill>
            <a:ln cap="rnd" cmpd="sng" w="47625">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15" name="Google Shape;315;p53"/>
            <p:cNvSpPr txBox="1"/>
            <p:nvPr/>
          </p:nvSpPr>
          <p:spPr>
            <a:xfrm>
              <a:off x="0" y="-28575"/>
              <a:ext cx="3177600" cy="994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316" name="Google Shape;316;p53"/>
          <p:cNvSpPr/>
          <p:nvPr/>
        </p:nvSpPr>
        <p:spPr>
          <a:xfrm>
            <a:off x="7125605" y="3161963"/>
            <a:ext cx="1772480" cy="1833582"/>
          </a:xfrm>
          <a:custGeom>
            <a:rect b="b" l="l" r="r" t="t"/>
            <a:pathLst>
              <a:path extrusionOk="0" h="3667164" w="3544961">
                <a:moveTo>
                  <a:pt x="0" y="0"/>
                </a:moveTo>
                <a:lnTo>
                  <a:pt x="3544961" y="0"/>
                </a:lnTo>
                <a:lnTo>
                  <a:pt x="3544961" y="3667164"/>
                </a:lnTo>
                <a:lnTo>
                  <a:pt x="0" y="3667164"/>
                </a:lnTo>
                <a:lnTo>
                  <a:pt x="0" y="0"/>
                </a:lnTo>
                <a:close/>
              </a:path>
            </a:pathLst>
          </a:custGeom>
          <a:blipFill rotWithShape="1">
            <a:blip r:embed="rId5">
              <a:alphaModFix/>
            </a:blip>
            <a:stretch>
              <a:fillRect b="0" l="-1719" r="-1719" t="0"/>
            </a:stretch>
          </a:blipFill>
          <a:ln cap="rnd" cmpd="sng" w="5715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17" name="Google Shape;317;p53"/>
          <p:cNvSpPr/>
          <p:nvPr/>
        </p:nvSpPr>
        <p:spPr>
          <a:xfrm>
            <a:off x="347428" y="1200150"/>
            <a:ext cx="1861171" cy="1855470"/>
          </a:xfrm>
          <a:custGeom>
            <a:rect b="b" l="l" r="r" t="t"/>
            <a:pathLst>
              <a:path extrusionOk="0" h="3710940" w="3722341">
                <a:moveTo>
                  <a:pt x="0" y="0"/>
                </a:moveTo>
                <a:lnTo>
                  <a:pt x="3722341" y="0"/>
                </a:lnTo>
                <a:lnTo>
                  <a:pt x="3722341" y="3710940"/>
                </a:lnTo>
                <a:lnTo>
                  <a:pt x="0" y="3710940"/>
                </a:lnTo>
                <a:lnTo>
                  <a:pt x="0" y="0"/>
                </a:lnTo>
                <a:close/>
              </a:path>
            </a:pathLst>
          </a:custGeom>
          <a:blipFill rotWithShape="1">
            <a:blip r:embed="rId6">
              <a:alphaModFix/>
            </a:blip>
            <a:stretch>
              <a:fillRect b="0" l="0" r="0" t="0"/>
            </a:stretch>
          </a:blipFill>
          <a:ln cap="rnd" cmpd="sng" w="5715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18" name="Google Shape;318;p53"/>
          <p:cNvSpPr txBox="1"/>
          <p:nvPr/>
        </p:nvSpPr>
        <p:spPr>
          <a:xfrm>
            <a:off x="1111056" y="3234055"/>
            <a:ext cx="5625300" cy="2087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 sz="1200">
                <a:solidFill>
                  <a:srgbClr val="000000"/>
                </a:solidFill>
                <a:latin typeface="Arial"/>
                <a:ea typeface="Arial"/>
                <a:cs typeface="Arial"/>
                <a:sym typeface="Arial"/>
              </a:rPr>
              <a:t>Monica Hoyt</a:t>
            </a:r>
            <a:endParaRPr sz="700"/>
          </a:p>
          <a:p>
            <a:pPr indent="0" lvl="0" marL="0" marR="0" rtl="0" algn="l">
              <a:lnSpc>
                <a:spcPct val="140000"/>
              </a:lnSpc>
              <a:spcBef>
                <a:spcPts val="0"/>
              </a:spcBef>
              <a:spcAft>
                <a:spcPts val="0"/>
              </a:spcAft>
              <a:buNone/>
            </a:pPr>
            <a:r>
              <a:rPr lang="en" sz="1100">
                <a:solidFill>
                  <a:srgbClr val="000000"/>
                </a:solidFill>
                <a:latin typeface="Arial"/>
                <a:ea typeface="Arial"/>
                <a:cs typeface="Arial"/>
                <a:sym typeface="Arial"/>
              </a:rPr>
              <a:t>After over 30 years as a water scientist, Monica has transitioned into science communications. She has worked to bridge the communications gap between water professionals and the public. Her combination of industry knowledge and practical communication skills come into play as Monica communicates with everyone, from second graders to legislators. With a goal to help Utah's citizens appreciate the science and engineering required for that clean drink of water, she looks forward to the next water conversation. </a:t>
            </a:r>
            <a:endParaRPr sz="700"/>
          </a:p>
          <a:p>
            <a:pPr indent="0" lvl="0" marL="0" marR="0" rtl="0" algn="l">
              <a:lnSpc>
                <a:spcPct val="140000"/>
              </a:lnSpc>
              <a:spcBef>
                <a:spcPts val="0"/>
              </a:spcBef>
              <a:spcAft>
                <a:spcPts val="0"/>
              </a:spcAft>
              <a:buNone/>
            </a:pPr>
            <a:r>
              <a:t/>
            </a:r>
            <a:endParaRPr sz="1100">
              <a:solidFill>
                <a:srgbClr val="000000"/>
              </a:solidFill>
              <a:latin typeface="Arial"/>
              <a:ea typeface="Arial"/>
              <a:cs typeface="Arial"/>
              <a:sym typeface="Arial"/>
            </a:endParaRPr>
          </a:p>
        </p:txBody>
      </p:sp>
      <p:sp>
        <p:nvSpPr>
          <p:cNvPr id="319" name="Google Shape;319;p53"/>
          <p:cNvSpPr/>
          <p:nvPr/>
        </p:nvSpPr>
        <p:spPr>
          <a:xfrm rot="1394170">
            <a:off x="7485042" y="724706"/>
            <a:ext cx="550722" cy="550722"/>
          </a:xfrm>
          <a:custGeom>
            <a:rect b="b" l="l" r="r" t="t"/>
            <a:pathLst>
              <a:path extrusionOk="0" h="1100111" w="1100111">
                <a:moveTo>
                  <a:pt x="0" y="0"/>
                </a:moveTo>
                <a:lnTo>
                  <a:pt x="1100111" y="0"/>
                </a:lnTo>
                <a:lnTo>
                  <a:pt x="1100111" y="1100111"/>
                </a:lnTo>
                <a:lnTo>
                  <a:pt x="0" y="1100111"/>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20" name="Google Shape;320;p53"/>
          <p:cNvSpPr/>
          <p:nvPr/>
        </p:nvSpPr>
        <p:spPr>
          <a:xfrm flipH="1" rot="1394170">
            <a:off x="8204388" y="946791"/>
            <a:ext cx="550722" cy="550722"/>
          </a:xfrm>
          <a:custGeom>
            <a:rect b="b" l="l" r="r" t="t"/>
            <a:pathLst>
              <a:path extrusionOk="0" h="1100111" w="1100111">
                <a:moveTo>
                  <a:pt x="1100111" y="0"/>
                </a:moveTo>
                <a:lnTo>
                  <a:pt x="0" y="0"/>
                </a:lnTo>
                <a:lnTo>
                  <a:pt x="0" y="1100111"/>
                </a:lnTo>
                <a:lnTo>
                  <a:pt x="1100111" y="1100111"/>
                </a:lnTo>
                <a:lnTo>
                  <a:pt x="1100111"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21" name="Google Shape;321;p53"/>
          <p:cNvSpPr/>
          <p:nvPr/>
        </p:nvSpPr>
        <p:spPr>
          <a:xfrm rot="6500666">
            <a:off x="-33621" y="4100039"/>
            <a:ext cx="1016015" cy="1013475"/>
          </a:xfrm>
          <a:custGeom>
            <a:rect b="b" l="l" r="r" t="t"/>
            <a:pathLst>
              <a:path extrusionOk="0" h="2025204" w="2030280">
                <a:moveTo>
                  <a:pt x="0" y="0"/>
                </a:moveTo>
                <a:lnTo>
                  <a:pt x="2030279" y="0"/>
                </a:lnTo>
                <a:lnTo>
                  <a:pt x="2030279" y="2025204"/>
                </a:lnTo>
                <a:lnTo>
                  <a:pt x="0" y="2025204"/>
                </a:lnTo>
                <a:lnTo>
                  <a:pt x="0" y="0"/>
                </a:lnTo>
                <a:close/>
              </a:path>
            </a:pathLst>
          </a:custGeom>
          <a:blipFill rotWithShape="1">
            <a:blip r:embed="rId8">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71"/>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248" l="-9369" r="0" t="-1124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31" name="Google Shape;831;p71"/>
          <p:cNvSpPr txBox="1"/>
          <p:nvPr/>
        </p:nvSpPr>
        <p:spPr>
          <a:xfrm>
            <a:off x="1862313" y="194053"/>
            <a:ext cx="5730300" cy="692700"/>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1" lang="en" sz="4500">
                <a:solidFill>
                  <a:srgbClr val="000000"/>
                </a:solidFill>
                <a:latin typeface="Arial"/>
                <a:ea typeface="Arial"/>
                <a:cs typeface="Arial"/>
                <a:sym typeface="Arial"/>
              </a:rPr>
              <a:t>Storytime Books</a:t>
            </a:r>
            <a:endParaRPr sz="700"/>
          </a:p>
        </p:txBody>
      </p:sp>
      <p:grpSp>
        <p:nvGrpSpPr>
          <p:cNvPr id="832" name="Google Shape;832;p71"/>
          <p:cNvGrpSpPr/>
          <p:nvPr/>
        </p:nvGrpSpPr>
        <p:grpSpPr>
          <a:xfrm>
            <a:off x="514350" y="1899243"/>
            <a:ext cx="1795791" cy="2729996"/>
            <a:chOff x="0" y="-28575"/>
            <a:chExt cx="945900" cy="1437975"/>
          </a:xfrm>
        </p:grpSpPr>
        <p:sp>
          <p:nvSpPr>
            <p:cNvPr id="833" name="Google Shape;833;p71"/>
            <p:cNvSpPr/>
            <p:nvPr/>
          </p:nvSpPr>
          <p:spPr>
            <a:xfrm>
              <a:off x="0" y="0"/>
              <a:ext cx="945885" cy="1409400"/>
            </a:xfrm>
            <a:custGeom>
              <a:rect b="b" l="l" r="r" t="t"/>
              <a:pathLst>
                <a:path extrusionOk="0" h="1409400" w="945885">
                  <a:moveTo>
                    <a:pt x="109940" y="0"/>
                  </a:moveTo>
                  <a:lnTo>
                    <a:pt x="835945" y="0"/>
                  </a:lnTo>
                  <a:cubicBezTo>
                    <a:pt x="865103" y="0"/>
                    <a:pt x="893067" y="11583"/>
                    <a:pt x="913684" y="32201"/>
                  </a:cubicBezTo>
                  <a:cubicBezTo>
                    <a:pt x="934302" y="52818"/>
                    <a:pt x="945885" y="80782"/>
                    <a:pt x="945885" y="109940"/>
                  </a:cubicBezTo>
                  <a:lnTo>
                    <a:pt x="945885" y="1299460"/>
                  </a:lnTo>
                  <a:cubicBezTo>
                    <a:pt x="945885" y="1328618"/>
                    <a:pt x="934302" y="1356581"/>
                    <a:pt x="913684" y="1377199"/>
                  </a:cubicBezTo>
                  <a:cubicBezTo>
                    <a:pt x="893067" y="1397817"/>
                    <a:pt x="865103" y="1409400"/>
                    <a:pt x="835945" y="1409400"/>
                  </a:cubicBezTo>
                  <a:lnTo>
                    <a:pt x="109940" y="1409400"/>
                  </a:lnTo>
                  <a:cubicBezTo>
                    <a:pt x="80782" y="1409400"/>
                    <a:pt x="52818" y="1397817"/>
                    <a:pt x="32201" y="1377199"/>
                  </a:cubicBezTo>
                  <a:cubicBezTo>
                    <a:pt x="11583" y="1356581"/>
                    <a:pt x="0" y="1328618"/>
                    <a:pt x="0" y="1299460"/>
                  </a:cubicBezTo>
                  <a:lnTo>
                    <a:pt x="0" y="109940"/>
                  </a:lnTo>
                  <a:cubicBezTo>
                    <a:pt x="0" y="80782"/>
                    <a:pt x="11583" y="52818"/>
                    <a:pt x="32201" y="32201"/>
                  </a:cubicBezTo>
                  <a:cubicBezTo>
                    <a:pt x="52818" y="11583"/>
                    <a:pt x="80782" y="0"/>
                    <a:pt x="109940" y="0"/>
                  </a:cubicBezTo>
                  <a:close/>
                </a:path>
              </a:pathLst>
            </a:custGeom>
            <a:solidFill>
              <a:srgbClr val="C5DCED"/>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34" name="Google Shape;834;p71"/>
            <p:cNvSpPr txBox="1"/>
            <p:nvPr/>
          </p:nvSpPr>
          <p:spPr>
            <a:xfrm>
              <a:off x="0" y="-28575"/>
              <a:ext cx="945900" cy="1437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835" name="Google Shape;835;p71"/>
          <p:cNvGrpSpPr/>
          <p:nvPr/>
        </p:nvGrpSpPr>
        <p:grpSpPr>
          <a:xfrm>
            <a:off x="2620882" y="1899243"/>
            <a:ext cx="1795791" cy="2729996"/>
            <a:chOff x="0" y="-28575"/>
            <a:chExt cx="945900" cy="1437975"/>
          </a:xfrm>
        </p:grpSpPr>
        <p:sp>
          <p:nvSpPr>
            <p:cNvPr id="836" name="Google Shape;836;p71"/>
            <p:cNvSpPr/>
            <p:nvPr/>
          </p:nvSpPr>
          <p:spPr>
            <a:xfrm>
              <a:off x="0" y="0"/>
              <a:ext cx="945885" cy="1409400"/>
            </a:xfrm>
            <a:custGeom>
              <a:rect b="b" l="l" r="r" t="t"/>
              <a:pathLst>
                <a:path extrusionOk="0" h="1409400" w="945885">
                  <a:moveTo>
                    <a:pt x="109940" y="0"/>
                  </a:moveTo>
                  <a:lnTo>
                    <a:pt x="835945" y="0"/>
                  </a:lnTo>
                  <a:cubicBezTo>
                    <a:pt x="865103" y="0"/>
                    <a:pt x="893067" y="11583"/>
                    <a:pt x="913684" y="32201"/>
                  </a:cubicBezTo>
                  <a:cubicBezTo>
                    <a:pt x="934302" y="52818"/>
                    <a:pt x="945885" y="80782"/>
                    <a:pt x="945885" y="109940"/>
                  </a:cubicBezTo>
                  <a:lnTo>
                    <a:pt x="945885" y="1299460"/>
                  </a:lnTo>
                  <a:cubicBezTo>
                    <a:pt x="945885" y="1328618"/>
                    <a:pt x="934302" y="1356581"/>
                    <a:pt x="913684" y="1377199"/>
                  </a:cubicBezTo>
                  <a:cubicBezTo>
                    <a:pt x="893067" y="1397817"/>
                    <a:pt x="865103" y="1409400"/>
                    <a:pt x="835945" y="1409400"/>
                  </a:cubicBezTo>
                  <a:lnTo>
                    <a:pt x="109940" y="1409400"/>
                  </a:lnTo>
                  <a:cubicBezTo>
                    <a:pt x="80782" y="1409400"/>
                    <a:pt x="52818" y="1397817"/>
                    <a:pt x="32201" y="1377199"/>
                  </a:cubicBezTo>
                  <a:cubicBezTo>
                    <a:pt x="11583" y="1356581"/>
                    <a:pt x="0" y="1328618"/>
                    <a:pt x="0" y="1299460"/>
                  </a:cubicBezTo>
                  <a:lnTo>
                    <a:pt x="0" y="109940"/>
                  </a:lnTo>
                  <a:cubicBezTo>
                    <a:pt x="0" y="80782"/>
                    <a:pt x="11583" y="52818"/>
                    <a:pt x="32201" y="32201"/>
                  </a:cubicBezTo>
                  <a:cubicBezTo>
                    <a:pt x="52818" y="11583"/>
                    <a:pt x="80782" y="0"/>
                    <a:pt x="109940" y="0"/>
                  </a:cubicBezTo>
                  <a:close/>
                </a:path>
              </a:pathLst>
            </a:custGeom>
            <a:solidFill>
              <a:srgbClr val="C5DCED"/>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37" name="Google Shape;837;p71"/>
            <p:cNvSpPr txBox="1"/>
            <p:nvPr/>
          </p:nvSpPr>
          <p:spPr>
            <a:xfrm>
              <a:off x="0" y="-28575"/>
              <a:ext cx="945900" cy="1437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838" name="Google Shape;838;p71"/>
          <p:cNvGrpSpPr/>
          <p:nvPr/>
        </p:nvGrpSpPr>
        <p:grpSpPr>
          <a:xfrm>
            <a:off x="4727415" y="1899243"/>
            <a:ext cx="1795791" cy="2729996"/>
            <a:chOff x="0" y="-28575"/>
            <a:chExt cx="945900" cy="1437975"/>
          </a:xfrm>
        </p:grpSpPr>
        <p:sp>
          <p:nvSpPr>
            <p:cNvPr id="839" name="Google Shape;839;p71"/>
            <p:cNvSpPr/>
            <p:nvPr/>
          </p:nvSpPr>
          <p:spPr>
            <a:xfrm>
              <a:off x="0" y="0"/>
              <a:ext cx="945885" cy="1409400"/>
            </a:xfrm>
            <a:custGeom>
              <a:rect b="b" l="l" r="r" t="t"/>
              <a:pathLst>
                <a:path extrusionOk="0" h="1409400" w="945885">
                  <a:moveTo>
                    <a:pt x="109940" y="0"/>
                  </a:moveTo>
                  <a:lnTo>
                    <a:pt x="835945" y="0"/>
                  </a:lnTo>
                  <a:cubicBezTo>
                    <a:pt x="865103" y="0"/>
                    <a:pt x="893067" y="11583"/>
                    <a:pt x="913684" y="32201"/>
                  </a:cubicBezTo>
                  <a:cubicBezTo>
                    <a:pt x="934302" y="52818"/>
                    <a:pt x="945885" y="80782"/>
                    <a:pt x="945885" y="109940"/>
                  </a:cubicBezTo>
                  <a:lnTo>
                    <a:pt x="945885" y="1299460"/>
                  </a:lnTo>
                  <a:cubicBezTo>
                    <a:pt x="945885" y="1328618"/>
                    <a:pt x="934302" y="1356581"/>
                    <a:pt x="913684" y="1377199"/>
                  </a:cubicBezTo>
                  <a:cubicBezTo>
                    <a:pt x="893067" y="1397817"/>
                    <a:pt x="865103" y="1409400"/>
                    <a:pt x="835945" y="1409400"/>
                  </a:cubicBezTo>
                  <a:lnTo>
                    <a:pt x="109940" y="1409400"/>
                  </a:lnTo>
                  <a:cubicBezTo>
                    <a:pt x="80782" y="1409400"/>
                    <a:pt x="52818" y="1397817"/>
                    <a:pt x="32201" y="1377199"/>
                  </a:cubicBezTo>
                  <a:cubicBezTo>
                    <a:pt x="11583" y="1356581"/>
                    <a:pt x="0" y="1328618"/>
                    <a:pt x="0" y="1299460"/>
                  </a:cubicBezTo>
                  <a:lnTo>
                    <a:pt x="0" y="109940"/>
                  </a:lnTo>
                  <a:cubicBezTo>
                    <a:pt x="0" y="80782"/>
                    <a:pt x="11583" y="52818"/>
                    <a:pt x="32201" y="32201"/>
                  </a:cubicBezTo>
                  <a:cubicBezTo>
                    <a:pt x="52818" y="11583"/>
                    <a:pt x="80782" y="0"/>
                    <a:pt x="109940" y="0"/>
                  </a:cubicBezTo>
                  <a:close/>
                </a:path>
              </a:pathLst>
            </a:custGeom>
            <a:solidFill>
              <a:srgbClr val="C5DCED"/>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40" name="Google Shape;840;p71"/>
            <p:cNvSpPr txBox="1"/>
            <p:nvPr/>
          </p:nvSpPr>
          <p:spPr>
            <a:xfrm>
              <a:off x="0" y="-28575"/>
              <a:ext cx="945900" cy="1437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841" name="Google Shape;841;p71"/>
          <p:cNvGrpSpPr/>
          <p:nvPr/>
        </p:nvGrpSpPr>
        <p:grpSpPr>
          <a:xfrm>
            <a:off x="6833947" y="1899243"/>
            <a:ext cx="1795791" cy="2729996"/>
            <a:chOff x="0" y="-28575"/>
            <a:chExt cx="945900" cy="1437975"/>
          </a:xfrm>
        </p:grpSpPr>
        <p:sp>
          <p:nvSpPr>
            <p:cNvPr id="842" name="Google Shape;842;p71"/>
            <p:cNvSpPr/>
            <p:nvPr/>
          </p:nvSpPr>
          <p:spPr>
            <a:xfrm>
              <a:off x="0" y="0"/>
              <a:ext cx="945885" cy="1409400"/>
            </a:xfrm>
            <a:custGeom>
              <a:rect b="b" l="l" r="r" t="t"/>
              <a:pathLst>
                <a:path extrusionOk="0" h="1409400" w="945885">
                  <a:moveTo>
                    <a:pt x="109940" y="0"/>
                  </a:moveTo>
                  <a:lnTo>
                    <a:pt x="835945" y="0"/>
                  </a:lnTo>
                  <a:cubicBezTo>
                    <a:pt x="865103" y="0"/>
                    <a:pt x="893067" y="11583"/>
                    <a:pt x="913684" y="32201"/>
                  </a:cubicBezTo>
                  <a:cubicBezTo>
                    <a:pt x="934302" y="52818"/>
                    <a:pt x="945885" y="80782"/>
                    <a:pt x="945885" y="109940"/>
                  </a:cubicBezTo>
                  <a:lnTo>
                    <a:pt x="945885" y="1299460"/>
                  </a:lnTo>
                  <a:cubicBezTo>
                    <a:pt x="945885" y="1328618"/>
                    <a:pt x="934302" y="1356581"/>
                    <a:pt x="913684" y="1377199"/>
                  </a:cubicBezTo>
                  <a:cubicBezTo>
                    <a:pt x="893067" y="1397817"/>
                    <a:pt x="865103" y="1409400"/>
                    <a:pt x="835945" y="1409400"/>
                  </a:cubicBezTo>
                  <a:lnTo>
                    <a:pt x="109940" y="1409400"/>
                  </a:lnTo>
                  <a:cubicBezTo>
                    <a:pt x="80782" y="1409400"/>
                    <a:pt x="52818" y="1397817"/>
                    <a:pt x="32201" y="1377199"/>
                  </a:cubicBezTo>
                  <a:cubicBezTo>
                    <a:pt x="11583" y="1356581"/>
                    <a:pt x="0" y="1328618"/>
                    <a:pt x="0" y="1299460"/>
                  </a:cubicBezTo>
                  <a:lnTo>
                    <a:pt x="0" y="109940"/>
                  </a:lnTo>
                  <a:cubicBezTo>
                    <a:pt x="0" y="80782"/>
                    <a:pt x="11583" y="52818"/>
                    <a:pt x="32201" y="32201"/>
                  </a:cubicBezTo>
                  <a:cubicBezTo>
                    <a:pt x="52818" y="11583"/>
                    <a:pt x="80782" y="0"/>
                    <a:pt x="109940" y="0"/>
                  </a:cubicBezTo>
                  <a:close/>
                </a:path>
              </a:pathLst>
            </a:custGeom>
            <a:solidFill>
              <a:srgbClr val="C5DCED"/>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43" name="Google Shape;843;p71"/>
            <p:cNvSpPr txBox="1"/>
            <p:nvPr/>
          </p:nvSpPr>
          <p:spPr>
            <a:xfrm>
              <a:off x="0" y="-28575"/>
              <a:ext cx="945900" cy="1437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844" name="Google Shape;844;p71"/>
          <p:cNvSpPr/>
          <p:nvPr/>
        </p:nvSpPr>
        <p:spPr>
          <a:xfrm rot="1878446">
            <a:off x="-109245" y="-90946"/>
            <a:ext cx="1250197" cy="1212671"/>
          </a:xfrm>
          <a:custGeom>
            <a:rect b="b" l="l" r="r" t="t"/>
            <a:pathLst>
              <a:path extrusionOk="0" h="2429902" w="2498614">
                <a:moveTo>
                  <a:pt x="0" y="0"/>
                </a:moveTo>
                <a:lnTo>
                  <a:pt x="2498614" y="0"/>
                </a:lnTo>
                <a:lnTo>
                  <a:pt x="2498614" y="2429902"/>
                </a:lnTo>
                <a:lnTo>
                  <a:pt x="0" y="2429902"/>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45" name="Google Shape;845;p71"/>
          <p:cNvSpPr/>
          <p:nvPr/>
        </p:nvSpPr>
        <p:spPr>
          <a:xfrm rot="-1324074">
            <a:off x="8354434" y="4587356"/>
            <a:ext cx="997438" cy="695894"/>
          </a:xfrm>
          <a:custGeom>
            <a:rect b="b" l="l" r="r" t="t"/>
            <a:pathLst>
              <a:path extrusionOk="0" h="1391771" w="1998627">
                <a:moveTo>
                  <a:pt x="0" y="0"/>
                </a:moveTo>
                <a:lnTo>
                  <a:pt x="1998627" y="0"/>
                </a:lnTo>
                <a:lnTo>
                  <a:pt x="1998627" y="1391772"/>
                </a:lnTo>
                <a:lnTo>
                  <a:pt x="0" y="1391772"/>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46" name="Google Shape;846;p71"/>
          <p:cNvSpPr/>
          <p:nvPr/>
        </p:nvSpPr>
        <p:spPr>
          <a:xfrm>
            <a:off x="7437101" y="-10276"/>
            <a:ext cx="1369672" cy="1338855"/>
          </a:xfrm>
          <a:custGeom>
            <a:rect b="b" l="l" r="r" t="t"/>
            <a:pathLst>
              <a:path extrusionOk="0" h="2677709" w="2739344">
                <a:moveTo>
                  <a:pt x="0" y="0"/>
                </a:moveTo>
                <a:lnTo>
                  <a:pt x="2739344" y="0"/>
                </a:lnTo>
                <a:lnTo>
                  <a:pt x="2739344" y="2677709"/>
                </a:lnTo>
                <a:lnTo>
                  <a:pt x="0" y="2677709"/>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47" name="Google Shape;847;p71"/>
          <p:cNvSpPr/>
          <p:nvPr/>
        </p:nvSpPr>
        <p:spPr>
          <a:xfrm>
            <a:off x="1142306" y="-255735"/>
            <a:ext cx="442030" cy="511472"/>
          </a:xfrm>
          <a:custGeom>
            <a:rect b="b" l="l" r="r" t="t"/>
            <a:pathLst>
              <a:path extrusionOk="0" h="1022943" w="884059">
                <a:moveTo>
                  <a:pt x="0" y="0"/>
                </a:moveTo>
                <a:lnTo>
                  <a:pt x="884058" y="0"/>
                </a:lnTo>
                <a:lnTo>
                  <a:pt x="884058" y="1022942"/>
                </a:lnTo>
                <a:lnTo>
                  <a:pt x="0" y="1022942"/>
                </a:lnTo>
                <a:lnTo>
                  <a:pt x="0" y="0"/>
                </a:lnTo>
                <a:close/>
              </a:path>
            </a:pathLst>
          </a:custGeom>
          <a:blipFill rotWithShape="1">
            <a:blip r:embed="rId7">
              <a:alphaModFix/>
            </a:blip>
            <a:stretch>
              <a:fillRect b="0" l="-103256" r="0" t="-7302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48" name="Google Shape;848;p71"/>
          <p:cNvSpPr/>
          <p:nvPr/>
        </p:nvSpPr>
        <p:spPr>
          <a:xfrm>
            <a:off x="702705" y="2157592"/>
            <a:ext cx="1408590" cy="1442858"/>
          </a:xfrm>
          <a:custGeom>
            <a:rect b="b" l="l" r="r" t="t"/>
            <a:pathLst>
              <a:path extrusionOk="0" h="2885716" w="2817180">
                <a:moveTo>
                  <a:pt x="0" y="0"/>
                </a:moveTo>
                <a:lnTo>
                  <a:pt x="2817179" y="0"/>
                </a:lnTo>
                <a:lnTo>
                  <a:pt x="2817179" y="2885716"/>
                </a:lnTo>
                <a:lnTo>
                  <a:pt x="0" y="2885716"/>
                </a:lnTo>
                <a:lnTo>
                  <a:pt x="0" y="0"/>
                </a:lnTo>
                <a:close/>
              </a:path>
            </a:pathLst>
          </a:custGeom>
          <a:blipFill rotWithShape="1">
            <a:blip r:embed="rId8">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49" name="Google Shape;849;p71"/>
          <p:cNvSpPr/>
          <p:nvPr/>
        </p:nvSpPr>
        <p:spPr>
          <a:xfrm>
            <a:off x="2952876" y="2157592"/>
            <a:ext cx="1226851" cy="1547633"/>
          </a:xfrm>
          <a:custGeom>
            <a:rect b="b" l="l" r="r" t="t"/>
            <a:pathLst>
              <a:path extrusionOk="0" h="3095266" w="2453701">
                <a:moveTo>
                  <a:pt x="0" y="0"/>
                </a:moveTo>
                <a:lnTo>
                  <a:pt x="2453702" y="0"/>
                </a:lnTo>
                <a:lnTo>
                  <a:pt x="2453702" y="3095266"/>
                </a:lnTo>
                <a:lnTo>
                  <a:pt x="0" y="3095266"/>
                </a:lnTo>
                <a:lnTo>
                  <a:pt x="0" y="0"/>
                </a:lnTo>
                <a:close/>
              </a:path>
            </a:pathLst>
          </a:custGeom>
          <a:blipFill rotWithShape="1">
            <a:blip r:embed="rId9">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50" name="Google Shape;850;p71"/>
          <p:cNvSpPr/>
          <p:nvPr/>
        </p:nvSpPr>
        <p:spPr>
          <a:xfrm>
            <a:off x="4926173" y="2243741"/>
            <a:ext cx="1394303" cy="1287987"/>
          </a:xfrm>
          <a:custGeom>
            <a:rect b="b" l="l" r="r" t="t"/>
            <a:pathLst>
              <a:path extrusionOk="0" h="2575974" w="2788605">
                <a:moveTo>
                  <a:pt x="0" y="0"/>
                </a:moveTo>
                <a:lnTo>
                  <a:pt x="2788605" y="0"/>
                </a:lnTo>
                <a:lnTo>
                  <a:pt x="2788605" y="2575974"/>
                </a:lnTo>
                <a:lnTo>
                  <a:pt x="0" y="2575974"/>
                </a:lnTo>
                <a:lnTo>
                  <a:pt x="0" y="0"/>
                </a:lnTo>
                <a:close/>
              </a:path>
            </a:pathLst>
          </a:custGeom>
          <a:blipFill rotWithShape="1">
            <a:blip r:embed="rId10">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51" name="Google Shape;851;p71"/>
          <p:cNvSpPr/>
          <p:nvPr/>
        </p:nvSpPr>
        <p:spPr>
          <a:xfrm>
            <a:off x="7034647" y="2357899"/>
            <a:ext cx="1394302" cy="1059670"/>
          </a:xfrm>
          <a:custGeom>
            <a:rect b="b" l="l" r="r" t="t"/>
            <a:pathLst>
              <a:path extrusionOk="0" h="2119340" w="2788605">
                <a:moveTo>
                  <a:pt x="0" y="0"/>
                </a:moveTo>
                <a:lnTo>
                  <a:pt x="2788605" y="0"/>
                </a:lnTo>
                <a:lnTo>
                  <a:pt x="2788605" y="2119340"/>
                </a:lnTo>
                <a:lnTo>
                  <a:pt x="0" y="2119340"/>
                </a:lnTo>
                <a:lnTo>
                  <a:pt x="0" y="0"/>
                </a:lnTo>
                <a:close/>
              </a:path>
            </a:pathLst>
          </a:custGeom>
          <a:blipFill rotWithShape="1">
            <a:blip r:embed="rId11">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52" name="Google Shape;852;p71"/>
          <p:cNvSpPr txBox="1"/>
          <p:nvPr/>
        </p:nvSpPr>
        <p:spPr>
          <a:xfrm>
            <a:off x="514350" y="1386756"/>
            <a:ext cx="8115300" cy="23100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lang="en" sz="1500">
                <a:solidFill>
                  <a:srgbClr val="000000"/>
                </a:solidFill>
                <a:latin typeface="Arial"/>
                <a:ea typeface="Arial"/>
                <a:cs typeface="Arial"/>
                <a:sym typeface="Arial"/>
              </a:rPr>
              <a:t>Good books for storytimes share the following characteristics...</a:t>
            </a:r>
            <a:endParaRPr sz="700"/>
          </a:p>
        </p:txBody>
      </p:sp>
      <p:sp>
        <p:nvSpPr>
          <p:cNvPr id="853" name="Google Shape;853;p71"/>
          <p:cNvSpPr txBox="1"/>
          <p:nvPr/>
        </p:nvSpPr>
        <p:spPr>
          <a:xfrm>
            <a:off x="702705" y="3830320"/>
            <a:ext cx="1394400" cy="5172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lang="en" sz="1400">
                <a:solidFill>
                  <a:srgbClr val="000000"/>
                </a:solidFill>
                <a:latin typeface="Arial"/>
                <a:ea typeface="Arial"/>
                <a:cs typeface="Arial"/>
                <a:sym typeface="Arial"/>
              </a:rPr>
              <a:t>They are easy to read alou</a:t>
            </a:r>
            <a:r>
              <a:rPr lang="en" sz="1400">
                <a:solidFill>
                  <a:srgbClr val="000000"/>
                </a:solidFill>
                <a:latin typeface="Arial"/>
                <a:ea typeface="Arial"/>
                <a:cs typeface="Arial"/>
                <a:sym typeface="Arial"/>
              </a:rPr>
              <a:t>d</a:t>
            </a:r>
            <a:endParaRPr sz="700"/>
          </a:p>
        </p:txBody>
      </p:sp>
      <p:sp>
        <p:nvSpPr>
          <p:cNvPr id="854" name="Google Shape;854;p71"/>
          <p:cNvSpPr txBox="1"/>
          <p:nvPr/>
        </p:nvSpPr>
        <p:spPr>
          <a:xfrm>
            <a:off x="2821582" y="3830320"/>
            <a:ext cx="1394400" cy="5172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lang="en" sz="1400">
                <a:solidFill>
                  <a:srgbClr val="000000"/>
                </a:solidFill>
                <a:latin typeface="Arial"/>
                <a:ea typeface="Arial"/>
                <a:cs typeface="Arial"/>
                <a:sym typeface="Arial"/>
              </a:rPr>
              <a:t>They have a simple story</a:t>
            </a:r>
            <a:endParaRPr sz="700"/>
          </a:p>
        </p:txBody>
      </p:sp>
      <p:sp>
        <p:nvSpPr>
          <p:cNvPr id="855" name="Google Shape;855;p71"/>
          <p:cNvSpPr txBox="1"/>
          <p:nvPr/>
        </p:nvSpPr>
        <p:spPr>
          <a:xfrm>
            <a:off x="4926173" y="3724910"/>
            <a:ext cx="1394400" cy="818700"/>
          </a:xfrm>
          <a:prstGeom prst="rect">
            <a:avLst/>
          </a:prstGeom>
          <a:noFill/>
          <a:ln>
            <a:noFill/>
          </a:ln>
        </p:spPr>
        <p:txBody>
          <a:bodyPr anchorCtr="0" anchor="t" bIns="0" lIns="0" spcFirstLastPara="1" rIns="0" wrap="square" tIns="0">
            <a:spAutoFit/>
          </a:bodyPr>
          <a:lstStyle/>
          <a:p>
            <a:pPr indent="0" lvl="0" marL="0" marR="0" rtl="0" algn="ctr">
              <a:lnSpc>
                <a:spcPct val="139963"/>
              </a:lnSpc>
              <a:spcBef>
                <a:spcPts val="0"/>
              </a:spcBef>
              <a:spcAft>
                <a:spcPts val="0"/>
              </a:spcAft>
              <a:buNone/>
            </a:pPr>
            <a:r>
              <a:rPr b="1" lang="en" sz="1400">
                <a:solidFill>
                  <a:srgbClr val="000000"/>
                </a:solidFill>
                <a:latin typeface="Arial"/>
                <a:ea typeface="Arial"/>
                <a:cs typeface="Arial"/>
                <a:sym typeface="Arial"/>
              </a:rPr>
              <a:t>They have engaging illustrations</a:t>
            </a:r>
            <a:endParaRPr sz="700"/>
          </a:p>
        </p:txBody>
      </p:sp>
      <p:sp>
        <p:nvSpPr>
          <p:cNvPr id="856" name="Google Shape;856;p71"/>
          <p:cNvSpPr txBox="1"/>
          <p:nvPr/>
        </p:nvSpPr>
        <p:spPr>
          <a:xfrm>
            <a:off x="7032705" y="3830320"/>
            <a:ext cx="1394400" cy="5172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lang="en" sz="1400">
                <a:solidFill>
                  <a:srgbClr val="000000"/>
                </a:solidFill>
                <a:latin typeface="Arial"/>
                <a:ea typeface="Arial"/>
                <a:cs typeface="Arial"/>
                <a:sym typeface="Arial"/>
              </a:rPr>
              <a:t>They are age approriate</a:t>
            </a:r>
            <a:endParaRPr sz="7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sp>
        <p:nvSpPr>
          <p:cNvPr id="861" name="Google Shape;861;p72"/>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248" l="-9369" r="0" t="-1124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62" name="Google Shape;862;p72"/>
          <p:cNvSpPr txBox="1"/>
          <p:nvPr/>
        </p:nvSpPr>
        <p:spPr>
          <a:xfrm>
            <a:off x="3110018" y="304800"/>
            <a:ext cx="2924100" cy="692700"/>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1" lang="en" sz="4500">
                <a:solidFill>
                  <a:srgbClr val="000000"/>
                </a:solidFill>
                <a:latin typeface="Arial"/>
                <a:ea typeface="Arial"/>
                <a:cs typeface="Arial"/>
                <a:sym typeface="Arial"/>
              </a:rPr>
              <a:t>Activities</a:t>
            </a:r>
            <a:endParaRPr sz="700"/>
          </a:p>
        </p:txBody>
      </p:sp>
      <p:sp>
        <p:nvSpPr>
          <p:cNvPr id="863" name="Google Shape;863;p72"/>
          <p:cNvSpPr txBox="1"/>
          <p:nvPr/>
        </p:nvSpPr>
        <p:spPr>
          <a:xfrm>
            <a:off x="814704" y="1341444"/>
            <a:ext cx="7514400" cy="2154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lang="en" sz="1400">
                <a:solidFill>
                  <a:srgbClr val="000000"/>
                </a:solidFill>
                <a:latin typeface="Arial"/>
                <a:ea typeface="Arial"/>
                <a:cs typeface="Arial"/>
                <a:sym typeface="Arial"/>
              </a:rPr>
              <a:t>Engaging activities will reinforce your health concept and the STEM Storytime</a:t>
            </a:r>
            <a:endParaRPr sz="700"/>
          </a:p>
        </p:txBody>
      </p:sp>
      <p:grpSp>
        <p:nvGrpSpPr>
          <p:cNvPr id="864" name="Google Shape;864;p72"/>
          <p:cNvGrpSpPr/>
          <p:nvPr/>
        </p:nvGrpSpPr>
        <p:grpSpPr>
          <a:xfrm>
            <a:off x="833477" y="2088694"/>
            <a:ext cx="2189992" cy="558159"/>
            <a:chOff x="0" y="-28575"/>
            <a:chExt cx="1153538" cy="294000"/>
          </a:xfrm>
        </p:grpSpPr>
        <p:sp>
          <p:nvSpPr>
            <p:cNvPr id="865" name="Google Shape;865;p72"/>
            <p:cNvSpPr/>
            <p:nvPr/>
          </p:nvSpPr>
          <p:spPr>
            <a:xfrm>
              <a:off x="0" y="0"/>
              <a:ext cx="1153538" cy="265415"/>
            </a:xfrm>
            <a:custGeom>
              <a:rect b="b" l="l" r="r" t="t"/>
              <a:pathLst>
                <a:path extrusionOk="0" h="265415" w="1153538">
                  <a:moveTo>
                    <a:pt x="90149" y="0"/>
                  </a:moveTo>
                  <a:lnTo>
                    <a:pt x="1063389" y="0"/>
                  </a:lnTo>
                  <a:cubicBezTo>
                    <a:pt x="1113176" y="0"/>
                    <a:pt x="1153538" y="40361"/>
                    <a:pt x="1153538" y="90149"/>
                  </a:cubicBezTo>
                  <a:lnTo>
                    <a:pt x="1153538" y="175266"/>
                  </a:lnTo>
                  <a:cubicBezTo>
                    <a:pt x="1153538" y="199175"/>
                    <a:pt x="1144040" y="222105"/>
                    <a:pt x="1127134" y="239011"/>
                  </a:cubicBezTo>
                  <a:cubicBezTo>
                    <a:pt x="1110227" y="255917"/>
                    <a:pt x="1087298" y="265415"/>
                    <a:pt x="1063389" y="265415"/>
                  </a:cubicBezTo>
                  <a:lnTo>
                    <a:pt x="90149" y="265415"/>
                  </a:lnTo>
                  <a:cubicBezTo>
                    <a:pt x="66240" y="265415"/>
                    <a:pt x="43310" y="255917"/>
                    <a:pt x="26404" y="239011"/>
                  </a:cubicBezTo>
                  <a:cubicBezTo>
                    <a:pt x="9498" y="222105"/>
                    <a:pt x="0" y="199175"/>
                    <a:pt x="0" y="175266"/>
                  </a:cubicBezTo>
                  <a:lnTo>
                    <a:pt x="0" y="90149"/>
                  </a:lnTo>
                  <a:cubicBezTo>
                    <a:pt x="0" y="66240"/>
                    <a:pt x="9498" y="43310"/>
                    <a:pt x="26404" y="26404"/>
                  </a:cubicBezTo>
                  <a:cubicBezTo>
                    <a:pt x="43310" y="9498"/>
                    <a:pt x="66240" y="0"/>
                    <a:pt x="90149" y="0"/>
                  </a:cubicBezTo>
                  <a:close/>
                </a:path>
              </a:pathLst>
            </a:custGeom>
            <a:solidFill>
              <a:srgbClr val="C5DCED"/>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66" name="Google Shape;866;p72"/>
            <p:cNvSpPr txBox="1"/>
            <p:nvPr/>
          </p:nvSpPr>
          <p:spPr>
            <a:xfrm>
              <a:off x="0" y="-28575"/>
              <a:ext cx="1153500" cy="294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867" name="Google Shape;867;p72"/>
          <p:cNvSpPr txBox="1"/>
          <p:nvPr/>
        </p:nvSpPr>
        <p:spPr>
          <a:xfrm>
            <a:off x="1078238" y="2286296"/>
            <a:ext cx="1700400" cy="184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 sz="1200">
                <a:solidFill>
                  <a:srgbClr val="000000"/>
                </a:solidFill>
                <a:latin typeface="Arial"/>
                <a:ea typeface="Arial"/>
                <a:cs typeface="Arial"/>
                <a:sym typeface="Arial"/>
              </a:rPr>
              <a:t>Color Sheet</a:t>
            </a:r>
            <a:endParaRPr sz="700"/>
          </a:p>
        </p:txBody>
      </p:sp>
      <p:grpSp>
        <p:nvGrpSpPr>
          <p:cNvPr id="868" name="Google Shape;868;p72"/>
          <p:cNvGrpSpPr/>
          <p:nvPr/>
        </p:nvGrpSpPr>
        <p:grpSpPr>
          <a:xfrm>
            <a:off x="3256197" y="2088694"/>
            <a:ext cx="5092037" cy="558159"/>
            <a:chOff x="0" y="-28575"/>
            <a:chExt cx="2682137" cy="294000"/>
          </a:xfrm>
        </p:grpSpPr>
        <p:sp>
          <p:nvSpPr>
            <p:cNvPr id="869" name="Google Shape;869;p72"/>
            <p:cNvSpPr/>
            <p:nvPr/>
          </p:nvSpPr>
          <p:spPr>
            <a:xfrm>
              <a:off x="0" y="0"/>
              <a:ext cx="2682137" cy="265415"/>
            </a:xfrm>
            <a:custGeom>
              <a:rect b="b" l="l" r="r" t="t"/>
              <a:pathLst>
                <a:path extrusionOk="0" h="265415" w="2682137">
                  <a:moveTo>
                    <a:pt x="38771" y="0"/>
                  </a:moveTo>
                  <a:lnTo>
                    <a:pt x="2643366" y="0"/>
                  </a:lnTo>
                  <a:cubicBezTo>
                    <a:pt x="2664779" y="0"/>
                    <a:pt x="2682137" y="17359"/>
                    <a:pt x="2682137" y="38771"/>
                  </a:cubicBezTo>
                  <a:lnTo>
                    <a:pt x="2682137" y="226644"/>
                  </a:lnTo>
                  <a:cubicBezTo>
                    <a:pt x="2682137" y="248057"/>
                    <a:pt x="2664779" y="265415"/>
                    <a:pt x="2643366" y="265415"/>
                  </a:cubicBezTo>
                  <a:lnTo>
                    <a:pt x="38771" y="265415"/>
                  </a:lnTo>
                  <a:cubicBezTo>
                    <a:pt x="17359" y="265415"/>
                    <a:pt x="0" y="248057"/>
                    <a:pt x="0" y="226644"/>
                  </a:cubicBezTo>
                  <a:lnTo>
                    <a:pt x="0" y="38771"/>
                  </a:lnTo>
                  <a:cubicBezTo>
                    <a:pt x="0" y="17359"/>
                    <a:pt x="17359" y="0"/>
                    <a:pt x="38771" y="0"/>
                  </a:cubicBezTo>
                  <a:close/>
                </a:path>
              </a:pathLst>
            </a:custGeom>
            <a:solidFill>
              <a:srgbClr val="C5DCED"/>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70" name="Google Shape;870;p72"/>
            <p:cNvSpPr txBox="1"/>
            <p:nvPr/>
          </p:nvSpPr>
          <p:spPr>
            <a:xfrm>
              <a:off x="0" y="-28575"/>
              <a:ext cx="2682000" cy="294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871" name="Google Shape;871;p72"/>
          <p:cNvGrpSpPr/>
          <p:nvPr/>
        </p:nvGrpSpPr>
        <p:grpSpPr>
          <a:xfrm>
            <a:off x="833477" y="2749471"/>
            <a:ext cx="2189992" cy="558159"/>
            <a:chOff x="0" y="-28575"/>
            <a:chExt cx="1153538" cy="294000"/>
          </a:xfrm>
        </p:grpSpPr>
        <p:sp>
          <p:nvSpPr>
            <p:cNvPr id="872" name="Google Shape;872;p72"/>
            <p:cNvSpPr/>
            <p:nvPr/>
          </p:nvSpPr>
          <p:spPr>
            <a:xfrm>
              <a:off x="0" y="0"/>
              <a:ext cx="1153538" cy="265415"/>
            </a:xfrm>
            <a:custGeom>
              <a:rect b="b" l="l" r="r" t="t"/>
              <a:pathLst>
                <a:path extrusionOk="0" h="265415" w="1153538">
                  <a:moveTo>
                    <a:pt x="90149" y="0"/>
                  </a:moveTo>
                  <a:lnTo>
                    <a:pt x="1063389" y="0"/>
                  </a:lnTo>
                  <a:cubicBezTo>
                    <a:pt x="1113176" y="0"/>
                    <a:pt x="1153538" y="40361"/>
                    <a:pt x="1153538" y="90149"/>
                  </a:cubicBezTo>
                  <a:lnTo>
                    <a:pt x="1153538" y="175266"/>
                  </a:lnTo>
                  <a:cubicBezTo>
                    <a:pt x="1153538" y="199175"/>
                    <a:pt x="1144040" y="222105"/>
                    <a:pt x="1127134" y="239011"/>
                  </a:cubicBezTo>
                  <a:cubicBezTo>
                    <a:pt x="1110227" y="255917"/>
                    <a:pt x="1087298" y="265415"/>
                    <a:pt x="1063389" y="265415"/>
                  </a:cubicBezTo>
                  <a:lnTo>
                    <a:pt x="90149" y="265415"/>
                  </a:lnTo>
                  <a:cubicBezTo>
                    <a:pt x="66240" y="265415"/>
                    <a:pt x="43310" y="255917"/>
                    <a:pt x="26404" y="239011"/>
                  </a:cubicBezTo>
                  <a:cubicBezTo>
                    <a:pt x="9498" y="222105"/>
                    <a:pt x="0" y="199175"/>
                    <a:pt x="0" y="175266"/>
                  </a:cubicBezTo>
                  <a:lnTo>
                    <a:pt x="0" y="90149"/>
                  </a:lnTo>
                  <a:cubicBezTo>
                    <a:pt x="0" y="66240"/>
                    <a:pt x="9498" y="43310"/>
                    <a:pt x="26404" y="26404"/>
                  </a:cubicBezTo>
                  <a:cubicBezTo>
                    <a:pt x="43310" y="9498"/>
                    <a:pt x="66240" y="0"/>
                    <a:pt x="90149" y="0"/>
                  </a:cubicBezTo>
                  <a:close/>
                </a:path>
              </a:pathLst>
            </a:custGeom>
            <a:solidFill>
              <a:srgbClr val="C5DCED"/>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73" name="Google Shape;873;p72"/>
            <p:cNvSpPr txBox="1"/>
            <p:nvPr/>
          </p:nvSpPr>
          <p:spPr>
            <a:xfrm>
              <a:off x="0" y="-28575"/>
              <a:ext cx="1153500" cy="294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874" name="Google Shape;874;p72"/>
          <p:cNvSpPr txBox="1"/>
          <p:nvPr/>
        </p:nvSpPr>
        <p:spPr>
          <a:xfrm>
            <a:off x="1078238" y="2942570"/>
            <a:ext cx="1700400" cy="184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 sz="1200">
                <a:solidFill>
                  <a:srgbClr val="000000"/>
                </a:solidFill>
                <a:latin typeface="Arial"/>
                <a:ea typeface="Arial"/>
                <a:cs typeface="Arial"/>
                <a:sym typeface="Arial"/>
              </a:rPr>
              <a:t>Songs</a:t>
            </a:r>
            <a:endParaRPr sz="700"/>
          </a:p>
        </p:txBody>
      </p:sp>
      <p:grpSp>
        <p:nvGrpSpPr>
          <p:cNvPr id="875" name="Google Shape;875;p72"/>
          <p:cNvGrpSpPr/>
          <p:nvPr/>
        </p:nvGrpSpPr>
        <p:grpSpPr>
          <a:xfrm>
            <a:off x="3256197" y="2749471"/>
            <a:ext cx="5092037" cy="558159"/>
            <a:chOff x="0" y="-28575"/>
            <a:chExt cx="2682137" cy="294000"/>
          </a:xfrm>
        </p:grpSpPr>
        <p:sp>
          <p:nvSpPr>
            <p:cNvPr id="876" name="Google Shape;876;p72"/>
            <p:cNvSpPr/>
            <p:nvPr/>
          </p:nvSpPr>
          <p:spPr>
            <a:xfrm>
              <a:off x="0" y="0"/>
              <a:ext cx="2682137" cy="265415"/>
            </a:xfrm>
            <a:custGeom>
              <a:rect b="b" l="l" r="r" t="t"/>
              <a:pathLst>
                <a:path extrusionOk="0" h="265415" w="2682137">
                  <a:moveTo>
                    <a:pt x="38771" y="0"/>
                  </a:moveTo>
                  <a:lnTo>
                    <a:pt x="2643366" y="0"/>
                  </a:lnTo>
                  <a:cubicBezTo>
                    <a:pt x="2664779" y="0"/>
                    <a:pt x="2682137" y="17359"/>
                    <a:pt x="2682137" y="38771"/>
                  </a:cubicBezTo>
                  <a:lnTo>
                    <a:pt x="2682137" y="226644"/>
                  </a:lnTo>
                  <a:cubicBezTo>
                    <a:pt x="2682137" y="248057"/>
                    <a:pt x="2664779" y="265415"/>
                    <a:pt x="2643366" y="265415"/>
                  </a:cubicBezTo>
                  <a:lnTo>
                    <a:pt x="38771" y="265415"/>
                  </a:lnTo>
                  <a:cubicBezTo>
                    <a:pt x="17359" y="265415"/>
                    <a:pt x="0" y="248057"/>
                    <a:pt x="0" y="226644"/>
                  </a:cubicBezTo>
                  <a:lnTo>
                    <a:pt x="0" y="38771"/>
                  </a:lnTo>
                  <a:cubicBezTo>
                    <a:pt x="0" y="17359"/>
                    <a:pt x="17359" y="0"/>
                    <a:pt x="38771" y="0"/>
                  </a:cubicBezTo>
                  <a:close/>
                </a:path>
              </a:pathLst>
            </a:custGeom>
            <a:solidFill>
              <a:srgbClr val="C5DCED"/>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77" name="Google Shape;877;p72"/>
            <p:cNvSpPr txBox="1"/>
            <p:nvPr/>
          </p:nvSpPr>
          <p:spPr>
            <a:xfrm>
              <a:off x="0" y="-28575"/>
              <a:ext cx="2682000" cy="294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878" name="Google Shape;878;p72"/>
          <p:cNvGrpSpPr/>
          <p:nvPr/>
        </p:nvGrpSpPr>
        <p:grpSpPr>
          <a:xfrm>
            <a:off x="833477" y="3410249"/>
            <a:ext cx="2189992" cy="558159"/>
            <a:chOff x="0" y="-28575"/>
            <a:chExt cx="1153538" cy="294000"/>
          </a:xfrm>
        </p:grpSpPr>
        <p:sp>
          <p:nvSpPr>
            <p:cNvPr id="879" name="Google Shape;879;p72"/>
            <p:cNvSpPr/>
            <p:nvPr/>
          </p:nvSpPr>
          <p:spPr>
            <a:xfrm>
              <a:off x="0" y="0"/>
              <a:ext cx="1153538" cy="265415"/>
            </a:xfrm>
            <a:custGeom>
              <a:rect b="b" l="l" r="r" t="t"/>
              <a:pathLst>
                <a:path extrusionOk="0" h="265415" w="1153538">
                  <a:moveTo>
                    <a:pt x="90149" y="0"/>
                  </a:moveTo>
                  <a:lnTo>
                    <a:pt x="1063389" y="0"/>
                  </a:lnTo>
                  <a:cubicBezTo>
                    <a:pt x="1113176" y="0"/>
                    <a:pt x="1153538" y="40361"/>
                    <a:pt x="1153538" y="90149"/>
                  </a:cubicBezTo>
                  <a:lnTo>
                    <a:pt x="1153538" y="175266"/>
                  </a:lnTo>
                  <a:cubicBezTo>
                    <a:pt x="1153538" y="199175"/>
                    <a:pt x="1144040" y="222105"/>
                    <a:pt x="1127134" y="239011"/>
                  </a:cubicBezTo>
                  <a:cubicBezTo>
                    <a:pt x="1110227" y="255917"/>
                    <a:pt x="1087298" y="265415"/>
                    <a:pt x="1063389" y="265415"/>
                  </a:cubicBezTo>
                  <a:lnTo>
                    <a:pt x="90149" y="265415"/>
                  </a:lnTo>
                  <a:cubicBezTo>
                    <a:pt x="66240" y="265415"/>
                    <a:pt x="43310" y="255917"/>
                    <a:pt x="26404" y="239011"/>
                  </a:cubicBezTo>
                  <a:cubicBezTo>
                    <a:pt x="9498" y="222105"/>
                    <a:pt x="0" y="199175"/>
                    <a:pt x="0" y="175266"/>
                  </a:cubicBezTo>
                  <a:lnTo>
                    <a:pt x="0" y="90149"/>
                  </a:lnTo>
                  <a:cubicBezTo>
                    <a:pt x="0" y="66240"/>
                    <a:pt x="9498" y="43310"/>
                    <a:pt x="26404" y="26404"/>
                  </a:cubicBezTo>
                  <a:cubicBezTo>
                    <a:pt x="43310" y="9498"/>
                    <a:pt x="66240" y="0"/>
                    <a:pt x="90149" y="0"/>
                  </a:cubicBezTo>
                  <a:close/>
                </a:path>
              </a:pathLst>
            </a:custGeom>
            <a:solidFill>
              <a:srgbClr val="C5DCED"/>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80" name="Google Shape;880;p72"/>
            <p:cNvSpPr txBox="1"/>
            <p:nvPr/>
          </p:nvSpPr>
          <p:spPr>
            <a:xfrm>
              <a:off x="0" y="-28575"/>
              <a:ext cx="1153500" cy="294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881" name="Google Shape;881;p72"/>
          <p:cNvSpPr txBox="1"/>
          <p:nvPr/>
        </p:nvSpPr>
        <p:spPr>
          <a:xfrm>
            <a:off x="1078238" y="3598844"/>
            <a:ext cx="1700400" cy="184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 sz="1200">
                <a:solidFill>
                  <a:srgbClr val="000000"/>
                </a:solidFill>
                <a:latin typeface="Arial"/>
                <a:ea typeface="Arial"/>
                <a:cs typeface="Arial"/>
                <a:sym typeface="Arial"/>
              </a:rPr>
              <a:t>Games</a:t>
            </a:r>
            <a:endParaRPr sz="700"/>
          </a:p>
        </p:txBody>
      </p:sp>
      <p:grpSp>
        <p:nvGrpSpPr>
          <p:cNvPr id="882" name="Google Shape;882;p72"/>
          <p:cNvGrpSpPr/>
          <p:nvPr/>
        </p:nvGrpSpPr>
        <p:grpSpPr>
          <a:xfrm>
            <a:off x="3256197" y="3410249"/>
            <a:ext cx="5092037" cy="558159"/>
            <a:chOff x="0" y="-28575"/>
            <a:chExt cx="2682137" cy="294000"/>
          </a:xfrm>
        </p:grpSpPr>
        <p:sp>
          <p:nvSpPr>
            <p:cNvPr id="883" name="Google Shape;883;p72"/>
            <p:cNvSpPr/>
            <p:nvPr/>
          </p:nvSpPr>
          <p:spPr>
            <a:xfrm>
              <a:off x="0" y="0"/>
              <a:ext cx="2682137" cy="265415"/>
            </a:xfrm>
            <a:custGeom>
              <a:rect b="b" l="l" r="r" t="t"/>
              <a:pathLst>
                <a:path extrusionOk="0" h="265415" w="2682137">
                  <a:moveTo>
                    <a:pt x="38771" y="0"/>
                  </a:moveTo>
                  <a:lnTo>
                    <a:pt x="2643366" y="0"/>
                  </a:lnTo>
                  <a:cubicBezTo>
                    <a:pt x="2664779" y="0"/>
                    <a:pt x="2682137" y="17359"/>
                    <a:pt x="2682137" y="38771"/>
                  </a:cubicBezTo>
                  <a:lnTo>
                    <a:pt x="2682137" y="226644"/>
                  </a:lnTo>
                  <a:cubicBezTo>
                    <a:pt x="2682137" y="248057"/>
                    <a:pt x="2664779" y="265415"/>
                    <a:pt x="2643366" y="265415"/>
                  </a:cubicBezTo>
                  <a:lnTo>
                    <a:pt x="38771" y="265415"/>
                  </a:lnTo>
                  <a:cubicBezTo>
                    <a:pt x="17359" y="265415"/>
                    <a:pt x="0" y="248057"/>
                    <a:pt x="0" y="226644"/>
                  </a:cubicBezTo>
                  <a:lnTo>
                    <a:pt x="0" y="38771"/>
                  </a:lnTo>
                  <a:cubicBezTo>
                    <a:pt x="0" y="17359"/>
                    <a:pt x="17359" y="0"/>
                    <a:pt x="38771" y="0"/>
                  </a:cubicBezTo>
                  <a:close/>
                </a:path>
              </a:pathLst>
            </a:custGeom>
            <a:solidFill>
              <a:srgbClr val="C5DCED"/>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84" name="Google Shape;884;p72"/>
            <p:cNvSpPr txBox="1"/>
            <p:nvPr/>
          </p:nvSpPr>
          <p:spPr>
            <a:xfrm>
              <a:off x="0" y="-28575"/>
              <a:ext cx="2682000" cy="294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885" name="Google Shape;885;p72"/>
          <p:cNvGrpSpPr/>
          <p:nvPr/>
        </p:nvGrpSpPr>
        <p:grpSpPr>
          <a:xfrm>
            <a:off x="833477" y="4071026"/>
            <a:ext cx="2189992" cy="558159"/>
            <a:chOff x="0" y="-28575"/>
            <a:chExt cx="1153538" cy="294000"/>
          </a:xfrm>
        </p:grpSpPr>
        <p:sp>
          <p:nvSpPr>
            <p:cNvPr id="886" name="Google Shape;886;p72"/>
            <p:cNvSpPr/>
            <p:nvPr/>
          </p:nvSpPr>
          <p:spPr>
            <a:xfrm>
              <a:off x="0" y="0"/>
              <a:ext cx="1153538" cy="265415"/>
            </a:xfrm>
            <a:custGeom>
              <a:rect b="b" l="l" r="r" t="t"/>
              <a:pathLst>
                <a:path extrusionOk="0" h="265415" w="1153538">
                  <a:moveTo>
                    <a:pt x="90149" y="0"/>
                  </a:moveTo>
                  <a:lnTo>
                    <a:pt x="1063389" y="0"/>
                  </a:lnTo>
                  <a:cubicBezTo>
                    <a:pt x="1113176" y="0"/>
                    <a:pt x="1153538" y="40361"/>
                    <a:pt x="1153538" y="90149"/>
                  </a:cubicBezTo>
                  <a:lnTo>
                    <a:pt x="1153538" y="175266"/>
                  </a:lnTo>
                  <a:cubicBezTo>
                    <a:pt x="1153538" y="199175"/>
                    <a:pt x="1144040" y="222105"/>
                    <a:pt x="1127134" y="239011"/>
                  </a:cubicBezTo>
                  <a:cubicBezTo>
                    <a:pt x="1110227" y="255917"/>
                    <a:pt x="1087298" y="265415"/>
                    <a:pt x="1063389" y="265415"/>
                  </a:cubicBezTo>
                  <a:lnTo>
                    <a:pt x="90149" y="265415"/>
                  </a:lnTo>
                  <a:cubicBezTo>
                    <a:pt x="66240" y="265415"/>
                    <a:pt x="43310" y="255917"/>
                    <a:pt x="26404" y="239011"/>
                  </a:cubicBezTo>
                  <a:cubicBezTo>
                    <a:pt x="9498" y="222105"/>
                    <a:pt x="0" y="199175"/>
                    <a:pt x="0" y="175266"/>
                  </a:cubicBezTo>
                  <a:lnTo>
                    <a:pt x="0" y="90149"/>
                  </a:lnTo>
                  <a:cubicBezTo>
                    <a:pt x="0" y="66240"/>
                    <a:pt x="9498" y="43310"/>
                    <a:pt x="26404" y="26404"/>
                  </a:cubicBezTo>
                  <a:cubicBezTo>
                    <a:pt x="43310" y="9498"/>
                    <a:pt x="66240" y="0"/>
                    <a:pt x="90149" y="0"/>
                  </a:cubicBezTo>
                  <a:close/>
                </a:path>
              </a:pathLst>
            </a:custGeom>
            <a:solidFill>
              <a:srgbClr val="C5DCED"/>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87" name="Google Shape;887;p72"/>
            <p:cNvSpPr txBox="1"/>
            <p:nvPr/>
          </p:nvSpPr>
          <p:spPr>
            <a:xfrm>
              <a:off x="0" y="-28575"/>
              <a:ext cx="1153500" cy="294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888" name="Google Shape;888;p72"/>
          <p:cNvSpPr txBox="1"/>
          <p:nvPr/>
        </p:nvSpPr>
        <p:spPr>
          <a:xfrm>
            <a:off x="1078238" y="4268628"/>
            <a:ext cx="1700400" cy="184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 sz="1200">
                <a:solidFill>
                  <a:srgbClr val="000000"/>
                </a:solidFill>
                <a:latin typeface="Arial"/>
                <a:ea typeface="Arial"/>
                <a:cs typeface="Arial"/>
                <a:sym typeface="Arial"/>
              </a:rPr>
              <a:t>Puppets</a:t>
            </a:r>
            <a:endParaRPr sz="700"/>
          </a:p>
        </p:txBody>
      </p:sp>
      <p:grpSp>
        <p:nvGrpSpPr>
          <p:cNvPr id="889" name="Google Shape;889;p72"/>
          <p:cNvGrpSpPr/>
          <p:nvPr/>
        </p:nvGrpSpPr>
        <p:grpSpPr>
          <a:xfrm>
            <a:off x="3256197" y="4071026"/>
            <a:ext cx="5092037" cy="558159"/>
            <a:chOff x="0" y="-28575"/>
            <a:chExt cx="2682137" cy="294000"/>
          </a:xfrm>
        </p:grpSpPr>
        <p:sp>
          <p:nvSpPr>
            <p:cNvPr id="890" name="Google Shape;890;p72"/>
            <p:cNvSpPr/>
            <p:nvPr/>
          </p:nvSpPr>
          <p:spPr>
            <a:xfrm>
              <a:off x="0" y="0"/>
              <a:ext cx="2682137" cy="265415"/>
            </a:xfrm>
            <a:custGeom>
              <a:rect b="b" l="l" r="r" t="t"/>
              <a:pathLst>
                <a:path extrusionOk="0" h="265415" w="2682137">
                  <a:moveTo>
                    <a:pt x="38771" y="0"/>
                  </a:moveTo>
                  <a:lnTo>
                    <a:pt x="2643366" y="0"/>
                  </a:lnTo>
                  <a:cubicBezTo>
                    <a:pt x="2664779" y="0"/>
                    <a:pt x="2682137" y="17359"/>
                    <a:pt x="2682137" y="38771"/>
                  </a:cubicBezTo>
                  <a:lnTo>
                    <a:pt x="2682137" y="226644"/>
                  </a:lnTo>
                  <a:cubicBezTo>
                    <a:pt x="2682137" y="248057"/>
                    <a:pt x="2664779" y="265415"/>
                    <a:pt x="2643366" y="265415"/>
                  </a:cubicBezTo>
                  <a:lnTo>
                    <a:pt x="38771" y="265415"/>
                  </a:lnTo>
                  <a:cubicBezTo>
                    <a:pt x="17359" y="265415"/>
                    <a:pt x="0" y="248057"/>
                    <a:pt x="0" y="226644"/>
                  </a:cubicBezTo>
                  <a:lnTo>
                    <a:pt x="0" y="38771"/>
                  </a:lnTo>
                  <a:cubicBezTo>
                    <a:pt x="0" y="17359"/>
                    <a:pt x="17359" y="0"/>
                    <a:pt x="38771" y="0"/>
                  </a:cubicBezTo>
                  <a:close/>
                </a:path>
              </a:pathLst>
            </a:custGeom>
            <a:solidFill>
              <a:srgbClr val="C5DCED"/>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91" name="Google Shape;891;p72"/>
            <p:cNvSpPr txBox="1"/>
            <p:nvPr/>
          </p:nvSpPr>
          <p:spPr>
            <a:xfrm>
              <a:off x="0" y="-28575"/>
              <a:ext cx="2682000" cy="294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892" name="Google Shape;892;p72"/>
          <p:cNvSpPr/>
          <p:nvPr/>
        </p:nvSpPr>
        <p:spPr>
          <a:xfrm>
            <a:off x="7367116" y="-51599"/>
            <a:ext cx="1131632" cy="1077879"/>
          </a:xfrm>
          <a:custGeom>
            <a:rect b="b" l="l" r="r" t="t"/>
            <a:pathLst>
              <a:path extrusionOk="0" h="2155758" w="2263263">
                <a:moveTo>
                  <a:pt x="0" y="0"/>
                </a:moveTo>
                <a:lnTo>
                  <a:pt x="2263263" y="0"/>
                </a:lnTo>
                <a:lnTo>
                  <a:pt x="2263263" y="2155758"/>
                </a:lnTo>
                <a:lnTo>
                  <a:pt x="0" y="2155758"/>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93" name="Google Shape;893;p72"/>
          <p:cNvSpPr/>
          <p:nvPr/>
        </p:nvSpPr>
        <p:spPr>
          <a:xfrm>
            <a:off x="8348068" y="960070"/>
            <a:ext cx="980923" cy="789643"/>
          </a:xfrm>
          <a:custGeom>
            <a:rect b="b" l="l" r="r" t="t"/>
            <a:pathLst>
              <a:path extrusionOk="0" h="1579286" w="1961846">
                <a:moveTo>
                  <a:pt x="0" y="0"/>
                </a:moveTo>
                <a:lnTo>
                  <a:pt x="1961846" y="0"/>
                </a:lnTo>
                <a:lnTo>
                  <a:pt x="1961846" y="1579286"/>
                </a:lnTo>
                <a:lnTo>
                  <a:pt x="0" y="1579286"/>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94" name="Google Shape;894;p72"/>
          <p:cNvSpPr/>
          <p:nvPr/>
        </p:nvSpPr>
        <p:spPr>
          <a:xfrm>
            <a:off x="-83496" y="990325"/>
            <a:ext cx="597846" cy="759389"/>
          </a:xfrm>
          <a:custGeom>
            <a:rect b="b" l="l" r="r" t="t"/>
            <a:pathLst>
              <a:path extrusionOk="0" h="1518777" w="1195692">
                <a:moveTo>
                  <a:pt x="0" y="0"/>
                </a:moveTo>
                <a:lnTo>
                  <a:pt x="1195692" y="0"/>
                </a:lnTo>
                <a:lnTo>
                  <a:pt x="1195692" y="1518778"/>
                </a:lnTo>
                <a:lnTo>
                  <a:pt x="0" y="1518778"/>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95" name="Google Shape;895;p72"/>
          <p:cNvSpPr/>
          <p:nvPr/>
        </p:nvSpPr>
        <p:spPr>
          <a:xfrm>
            <a:off x="2006995" y="-179365"/>
            <a:ext cx="442030" cy="511472"/>
          </a:xfrm>
          <a:custGeom>
            <a:rect b="b" l="l" r="r" t="t"/>
            <a:pathLst>
              <a:path extrusionOk="0" h="1022943" w="884059">
                <a:moveTo>
                  <a:pt x="0" y="0"/>
                </a:moveTo>
                <a:lnTo>
                  <a:pt x="884059" y="0"/>
                </a:lnTo>
                <a:lnTo>
                  <a:pt x="884059" y="1022942"/>
                </a:lnTo>
                <a:lnTo>
                  <a:pt x="0" y="1022942"/>
                </a:lnTo>
                <a:lnTo>
                  <a:pt x="0" y="0"/>
                </a:lnTo>
                <a:close/>
              </a:path>
            </a:pathLst>
          </a:custGeom>
          <a:blipFill rotWithShape="1">
            <a:blip r:embed="rId7">
              <a:alphaModFix/>
            </a:blip>
            <a:stretch>
              <a:fillRect b="0" l="-103256" r="0" t="-7302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96" name="Google Shape;896;p72"/>
          <p:cNvSpPr/>
          <p:nvPr/>
        </p:nvSpPr>
        <p:spPr>
          <a:xfrm rot="-1616872">
            <a:off x="6330761" y="-111424"/>
            <a:ext cx="787998" cy="1027823"/>
          </a:xfrm>
          <a:custGeom>
            <a:rect b="b" l="l" r="r" t="t"/>
            <a:pathLst>
              <a:path extrusionOk="0" h="2047422" w="1569690">
                <a:moveTo>
                  <a:pt x="0" y="0"/>
                </a:moveTo>
                <a:lnTo>
                  <a:pt x="1569690" y="0"/>
                </a:lnTo>
                <a:lnTo>
                  <a:pt x="1569690" y="2047422"/>
                </a:lnTo>
                <a:lnTo>
                  <a:pt x="0" y="2047422"/>
                </a:lnTo>
                <a:lnTo>
                  <a:pt x="0" y="0"/>
                </a:lnTo>
                <a:close/>
              </a:path>
            </a:pathLst>
          </a:custGeom>
          <a:blipFill rotWithShape="1">
            <a:blip r:embed="rId8">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97" name="Google Shape;897;p72"/>
          <p:cNvSpPr/>
          <p:nvPr/>
        </p:nvSpPr>
        <p:spPr>
          <a:xfrm rot="2954631">
            <a:off x="8702611" y="232870"/>
            <a:ext cx="443491" cy="511228"/>
          </a:xfrm>
          <a:custGeom>
            <a:rect b="b" l="l" r="r" t="t"/>
            <a:pathLst>
              <a:path extrusionOk="0" h="1022943" w="884059">
                <a:moveTo>
                  <a:pt x="0" y="0"/>
                </a:moveTo>
                <a:lnTo>
                  <a:pt x="884059" y="0"/>
                </a:lnTo>
                <a:lnTo>
                  <a:pt x="884059" y="1022942"/>
                </a:lnTo>
                <a:lnTo>
                  <a:pt x="0" y="1022942"/>
                </a:lnTo>
                <a:lnTo>
                  <a:pt x="0" y="0"/>
                </a:lnTo>
                <a:close/>
              </a:path>
            </a:pathLst>
          </a:custGeom>
          <a:blipFill rotWithShape="1">
            <a:blip r:embed="rId7">
              <a:alphaModFix/>
            </a:blip>
            <a:stretch>
              <a:fillRect b="0" l="-103256" r="0" t="-7302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98" name="Google Shape;898;p72"/>
          <p:cNvSpPr/>
          <p:nvPr/>
        </p:nvSpPr>
        <p:spPr>
          <a:xfrm rot="975612">
            <a:off x="-257109" y="-332972"/>
            <a:ext cx="628228" cy="972112"/>
          </a:xfrm>
          <a:custGeom>
            <a:rect b="b" l="l" r="r" t="t"/>
            <a:pathLst>
              <a:path extrusionOk="0" h="1944224" w="1256455">
                <a:moveTo>
                  <a:pt x="0" y="0"/>
                </a:moveTo>
                <a:lnTo>
                  <a:pt x="1256455" y="0"/>
                </a:lnTo>
                <a:lnTo>
                  <a:pt x="1256455" y="1944223"/>
                </a:lnTo>
                <a:lnTo>
                  <a:pt x="0" y="1944223"/>
                </a:lnTo>
                <a:lnTo>
                  <a:pt x="0" y="0"/>
                </a:lnTo>
                <a:close/>
              </a:path>
            </a:pathLst>
          </a:custGeom>
          <a:blipFill rotWithShape="1">
            <a:blip r:embed="rId9">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99" name="Google Shape;899;p72"/>
          <p:cNvSpPr txBox="1"/>
          <p:nvPr/>
        </p:nvSpPr>
        <p:spPr>
          <a:xfrm>
            <a:off x="3460165" y="2286296"/>
            <a:ext cx="4594200" cy="184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 sz="1200">
                <a:solidFill>
                  <a:srgbClr val="000000"/>
                </a:solidFill>
                <a:latin typeface="Arial"/>
                <a:ea typeface="Arial"/>
                <a:cs typeface="Arial"/>
                <a:sym typeface="Arial"/>
              </a:rPr>
              <a:t>One topic - wash hand</a:t>
            </a:r>
            <a:endParaRPr sz="700"/>
          </a:p>
        </p:txBody>
      </p:sp>
      <p:sp>
        <p:nvSpPr>
          <p:cNvPr id="900" name="Google Shape;900;p72"/>
          <p:cNvSpPr txBox="1"/>
          <p:nvPr/>
        </p:nvSpPr>
        <p:spPr>
          <a:xfrm>
            <a:off x="3460165" y="2956381"/>
            <a:ext cx="4594200" cy="184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 sz="1200">
                <a:solidFill>
                  <a:srgbClr val="000000"/>
                </a:solidFill>
                <a:latin typeface="Arial"/>
                <a:ea typeface="Arial"/>
                <a:cs typeface="Arial"/>
                <a:sym typeface="Arial"/>
              </a:rPr>
              <a:t>UNICEF - Global Handwashing Dance/Song</a:t>
            </a:r>
            <a:endParaRPr sz="700"/>
          </a:p>
        </p:txBody>
      </p:sp>
      <p:sp>
        <p:nvSpPr>
          <p:cNvPr id="901" name="Google Shape;901;p72"/>
          <p:cNvSpPr txBox="1"/>
          <p:nvPr/>
        </p:nvSpPr>
        <p:spPr>
          <a:xfrm>
            <a:off x="3505020" y="3598844"/>
            <a:ext cx="4594200" cy="184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 sz="1200">
                <a:solidFill>
                  <a:srgbClr val="000000"/>
                </a:solidFill>
                <a:latin typeface="Arial"/>
                <a:ea typeface="Arial"/>
                <a:cs typeface="Arial"/>
                <a:sym typeface="Arial"/>
              </a:rPr>
              <a:t>Can I wash with...?</a:t>
            </a:r>
            <a:endParaRPr sz="700"/>
          </a:p>
        </p:txBody>
      </p:sp>
      <p:sp>
        <p:nvSpPr>
          <p:cNvPr id="902" name="Google Shape;902;p72"/>
          <p:cNvSpPr txBox="1"/>
          <p:nvPr/>
        </p:nvSpPr>
        <p:spPr>
          <a:xfrm>
            <a:off x="3505020" y="4258885"/>
            <a:ext cx="4594200" cy="184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 sz="1200">
                <a:solidFill>
                  <a:srgbClr val="000000"/>
                </a:solidFill>
                <a:latin typeface="Arial"/>
                <a:ea typeface="Arial"/>
                <a:cs typeface="Arial"/>
                <a:sym typeface="Arial"/>
              </a:rPr>
              <a:t>Wash your hands after touching animals</a:t>
            </a:r>
            <a:endParaRPr sz="700"/>
          </a:p>
        </p:txBody>
      </p:sp>
      <p:sp>
        <p:nvSpPr>
          <p:cNvPr id="903" name="Google Shape;903;p72"/>
          <p:cNvSpPr/>
          <p:nvPr/>
        </p:nvSpPr>
        <p:spPr>
          <a:xfrm>
            <a:off x="713174" y="27622"/>
            <a:ext cx="1094997" cy="1327270"/>
          </a:xfrm>
          <a:custGeom>
            <a:rect b="b" l="l" r="r" t="t"/>
            <a:pathLst>
              <a:path extrusionOk="0" h="2654540" w="2189995">
                <a:moveTo>
                  <a:pt x="0" y="0"/>
                </a:moveTo>
                <a:lnTo>
                  <a:pt x="2189996" y="0"/>
                </a:lnTo>
                <a:lnTo>
                  <a:pt x="2189996" y="2654540"/>
                </a:lnTo>
                <a:lnTo>
                  <a:pt x="0" y="2654540"/>
                </a:lnTo>
                <a:lnTo>
                  <a:pt x="0" y="0"/>
                </a:lnTo>
                <a:close/>
              </a:path>
            </a:pathLst>
          </a:custGeom>
          <a:blipFill rotWithShape="1">
            <a:blip r:embed="rId10">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 name="Shape 907"/>
        <p:cNvGrpSpPr/>
        <p:nvPr/>
      </p:nvGrpSpPr>
      <p:grpSpPr>
        <a:xfrm>
          <a:off x="0" y="0"/>
          <a:ext cx="0" cy="0"/>
          <a:chOff x="0" y="0"/>
          <a:chExt cx="0" cy="0"/>
        </a:xfrm>
      </p:grpSpPr>
      <p:sp>
        <p:nvSpPr>
          <p:cNvPr id="908" name="Google Shape;908;p73"/>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248" l="-9369" r="0" t="-1124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09" name="Google Shape;909;p73"/>
          <p:cNvSpPr/>
          <p:nvPr/>
        </p:nvSpPr>
        <p:spPr>
          <a:xfrm>
            <a:off x="1397895" y="182055"/>
            <a:ext cx="2520889" cy="2632357"/>
          </a:xfrm>
          <a:custGeom>
            <a:rect b="b" l="l" r="r" t="t"/>
            <a:pathLst>
              <a:path extrusionOk="0" h="5264713" w="5041777">
                <a:moveTo>
                  <a:pt x="0" y="0"/>
                </a:moveTo>
                <a:lnTo>
                  <a:pt x="5041777" y="0"/>
                </a:lnTo>
                <a:lnTo>
                  <a:pt x="5041777" y="5264713"/>
                </a:lnTo>
                <a:lnTo>
                  <a:pt x="0" y="5264713"/>
                </a:lnTo>
                <a:lnTo>
                  <a:pt x="0" y="0"/>
                </a:lnTo>
                <a:close/>
              </a:path>
            </a:pathLst>
          </a:custGeom>
          <a:blipFill rotWithShape="1">
            <a:blip r:embed="rId4">
              <a:alphaModFix/>
            </a:blip>
            <a:stretch>
              <a:fillRect b="0" l="0" r="0" t="0"/>
            </a:stretch>
          </a:blipFill>
          <a:ln cap="rnd" cmpd="sng" w="9525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10" name="Google Shape;910;p73"/>
          <p:cNvSpPr/>
          <p:nvPr/>
        </p:nvSpPr>
        <p:spPr>
          <a:xfrm>
            <a:off x="4029122" y="2094762"/>
            <a:ext cx="2108102" cy="2683746"/>
          </a:xfrm>
          <a:custGeom>
            <a:rect b="b" l="l" r="r" t="t"/>
            <a:pathLst>
              <a:path extrusionOk="0" h="5367492" w="4216204">
                <a:moveTo>
                  <a:pt x="0" y="0"/>
                </a:moveTo>
                <a:lnTo>
                  <a:pt x="4216204" y="0"/>
                </a:lnTo>
                <a:lnTo>
                  <a:pt x="4216204" y="5367493"/>
                </a:lnTo>
                <a:lnTo>
                  <a:pt x="0" y="5367493"/>
                </a:lnTo>
                <a:lnTo>
                  <a:pt x="0" y="0"/>
                </a:lnTo>
                <a:close/>
              </a:path>
            </a:pathLst>
          </a:custGeom>
          <a:blipFill rotWithShape="1">
            <a:blip r:embed="rId5">
              <a:alphaModFix/>
            </a:blip>
            <a:stretch>
              <a:fillRect b="0" l="0" r="0" t="0"/>
            </a:stretch>
          </a:blipFill>
          <a:ln cap="rnd" cmpd="sng" w="9525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11" name="Google Shape;911;p73"/>
          <p:cNvSpPr/>
          <p:nvPr/>
        </p:nvSpPr>
        <p:spPr>
          <a:xfrm>
            <a:off x="6389872" y="255560"/>
            <a:ext cx="2328052" cy="2558851"/>
          </a:xfrm>
          <a:custGeom>
            <a:rect b="b" l="l" r="r" t="t"/>
            <a:pathLst>
              <a:path extrusionOk="0" h="5117702" w="4656105">
                <a:moveTo>
                  <a:pt x="0" y="0"/>
                </a:moveTo>
                <a:lnTo>
                  <a:pt x="4656105" y="0"/>
                </a:lnTo>
                <a:lnTo>
                  <a:pt x="4656105" y="5117702"/>
                </a:lnTo>
                <a:lnTo>
                  <a:pt x="0" y="5117702"/>
                </a:lnTo>
                <a:lnTo>
                  <a:pt x="0" y="0"/>
                </a:lnTo>
                <a:close/>
              </a:path>
            </a:pathLst>
          </a:custGeom>
          <a:blipFill rotWithShape="1">
            <a:blip r:embed="rId6">
              <a:alphaModFix/>
            </a:blip>
            <a:stretch>
              <a:fillRect b="0" l="0" r="0" t="0"/>
            </a:stretch>
          </a:blipFill>
          <a:ln cap="rnd" cmpd="sng" w="9525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12" name="Google Shape;912;p73"/>
          <p:cNvSpPr txBox="1"/>
          <p:nvPr/>
        </p:nvSpPr>
        <p:spPr>
          <a:xfrm rot="-5400000">
            <a:off x="-1639313" y="2258809"/>
            <a:ext cx="4516200" cy="523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 sz="3400">
                <a:solidFill>
                  <a:srgbClr val="000000"/>
                </a:solidFill>
                <a:latin typeface="Arial"/>
                <a:ea typeface="Arial"/>
                <a:cs typeface="Arial"/>
                <a:sym typeface="Arial"/>
              </a:rPr>
              <a:t>Color Page Examples</a:t>
            </a:r>
            <a:endParaRPr sz="7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74"/>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248" l="-9369" r="0" t="-1124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18" name="Google Shape;918;p74"/>
          <p:cNvSpPr/>
          <p:nvPr/>
        </p:nvSpPr>
        <p:spPr>
          <a:xfrm>
            <a:off x="1610856" y="313649"/>
            <a:ext cx="4696573" cy="4516202"/>
          </a:xfrm>
          <a:custGeom>
            <a:rect b="b" l="l" r="r" t="t"/>
            <a:pathLst>
              <a:path extrusionOk="0" h="9032404" w="9393145">
                <a:moveTo>
                  <a:pt x="0" y="0"/>
                </a:moveTo>
                <a:lnTo>
                  <a:pt x="9393145" y="0"/>
                </a:lnTo>
                <a:lnTo>
                  <a:pt x="9393145" y="9032404"/>
                </a:lnTo>
                <a:lnTo>
                  <a:pt x="0" y="9032404"/>
                </a:lnTo>
                <a:lnTo>
                  <a:pt x="0" y="0"/>
                </a:lnTo>
                <a:close/>
              </a:path>
            </a:pathLst>
          </a:custGeom>
          <a:blipFill rotWithShape="1">
            <a:blip r:embed="rId4">
              <a:alphaModFix/>
            </a:blip>
            <a:stretch>
              <a:fillRect b="0" l="0" r="0" t="0"/>
            </a:stretch>
          </a:blipFill>
          <a:ln cap="rnd" cmpd="sng" w="9525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19" name="Google Shape;919;p74"/>
          <p:cNvSpPr txBox="1"/>
          <p:nvPr/>
        </p:nvSpPr>
        <p:spPr>
          <a:xfrm rot="-5400000">
            <a:off x="-1639313" y="2258809"/>
            <a:ext cx="4516200" cy="523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 sz="3400">
                <a:solidFill>
                  <a:srgbClr val="000000"/>
                </a:solidFill>
                <a:latin typeface="Arial"/>
                <a:ea typeface="Arial"/>
                <a:cs typeface="Arial"/>
                <a:sym typeface="Arial"/>
              </a:rPr>
              <a:t>Color Page Examples</a:t>
            </a:r>
            <a:endParaRPr sz="700"/>
          </a:p>
        </p:txBody>
      </p:sp>
      <p:sp>
        <p:nvSpPr>
          <p:cNvPr id="920" name="Google Shape;920;p74"/>
          <p:cNvSpPr txBox="1"/>
          <p:nvPr/>
        </p:nvSpPr>
        <p:spPr>
          <a:xfrm>
            <a:off x="6629561" y="466725"/>
            <a:ext cx="2099700" cy="15207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lang="en" sz="2600">
                <a:solidFill>
                  <a:srgbClr val="000000"/>
                </a:solidFill>
                <a:latin typeface="Arial"/>
                <a:ea typeface="Arial"/>
                <a:cs typeface="Arial"/>
                <a:sym typeface="Arial"/>
              </a:rPr>
              <a:t>Generated</a:t>
            </a:r>
            <a:endParaRPr sz="700"/>
          </a:p>
          <a:p>
            <a:pPr indent="0" lvl="0" marL="0" marR="0" rtl="0" algn="ctr">
              <a:lnSpc>
                <a:spcPct val="140007"/>
              </a:lnSpc>
              <a:spcBef>
                <a:spcPts val="0"/>
              </a:spcBef>
              <a:spcAft>
                <a:spcPts val="0"/>
              </a:spcAft>
              <a:buNone/>
            </a:pPr>
            <a:r>
              <a:rPr b="1" lang="en" sz="2600">
                <a:solidFill>
                  <a:srgbClr val="000000"/>
                </a:solidFill>
                <a:latin typeface="Arial"/>
                <a:ea typeface="Arial"/>
                <a:cs typeface="Arial"/>
                <a:sym typeface="Arial"/>
              </a:rPr>
              <a:t>with AI</a:t>
            </a:r>
            <a:endParaRPr sz="700"/>
          </a:p>
          <a:p>
            <a:pPr indent="0" lvl="0" marL="0" marR="0" rtl="0" algn="ctr">
              <a:lnSpc>
                <a:spcPct val="140007"/>
              </a:lnSpc>
              <a:spcBef>
                <a:spcPts val="0"/>
              </a:spcBef>
              <a:spcAft>
                <a:spcPts val="0"/>
              </a:spcAft>
              <a:buNone/>
            </a:pPr>
            <a:r>
              <a:rPr b="1" lang="en" sz="2600">
                <a:solidFill>
                  <a:srgbClr val="000000"/>
                </a:solidFill>
                <a:latin typeface="Arial"/>
                <a:ea typeface="Arial"/>
                <a:cs typeface="Arial"/>
                <a:sym typeface="Arial"/>
              </a:rPr>
              <a:t>(2 prompts)</a:t>
            </a:r>
            <a:endParaRPr sz="7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75"/>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248" l="-9369" r="0" t="-1124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26" name="Google Shape;926;p75"/>
          <p:cNvSpPr/>
          <p:nvPr/>
        </p:nvSpPr>
        <p:spPr>
          <a:xfrm rot="-1247444">
            <a:off x="-183235" y="-99338"/>
            <a:ext cx="1975664" cy="1142983"/>
          </a:xfrm>
          <a:custGeom>
            <a:rect b="b" l="l" r="r" t="t"/>
            <a:pathLst>
              <a:path extrusionOk="0" h="2281607" w="3950835">
                <a:moveTo>
                  <a:pt x="0" y="0"/>
                </a:moveTo>
                <a:lnTo>
                  <a:pt x="3950835" y="0"/>
                </a:lnTo>
                <a:lnTo>
                  <a:pt x="3950835" y="2281607"/>
                </a:lnTo>
                <a:lnTo>
                  <a:pt x="0" y="2281607"/>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27" name="Google Shape;927;p75"/>
          <p:cNvSpPr/>
          <p:nvPr/>
        </p:nvSpPr>
        <p:spPr>
          <a:xfrm rot="3698462">
            <a:off x="8398805" y="841603"/>
            <a:ext cx="806699" cy="526371"/>
          </a:xfrm>
          <a:custGeom>
            <a:rect b="b" l="l" r="r" t="t"/>
            <a:pathLst>
              <a:path extrusionOk="0" h="1052729" w="1613378">
                <a:moveTo>
                  <a:pt x="0" y="0"/>
                </a:moveTo>
                <a:lnTo>
                  <a:pt x="1613378" y="0"/>
                </a:lnTo>
                <a:lnTo>
                  <a:pt x="1613378" y="1052730"/>
                </a:lnTo>
                <a:lnTo>
                  <a:pt x="0" y="1052730"/>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28" name="Google Shape;928;p75"/>
          <p:cNvSpPr/>
          <p:nvPr/>
        </p:nvSpPr>
        <p:spPr>
          <a:xfrm rot="-3174096">
            <a:off x="7182845" y="-75314"/>
            <a:ext cx="954986" cy="1091414"/>
          </a:xfrm>
          <a:custGeom>
            <a:rect b="b" l="l" r="r" t="t"/>
            <a:pathLst>
              <a:path extrusionOk="0" h="2176281" w="1904245">
                <a:moveTo>
                  <a:pt x="0" y="0"/>
                </a:moveTo>
                <a:lnTo>
                  <a:pt x="1904246" y="0"/>
                </a:lnTo>
                <a:lnTo>
                  <a:pt x="1904246" y="2176280"/>
                </a:lnTo>
                <a:lnTo>
                  <a:pt x="0" y="2176280"/>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29" name="Google Shape;929;p75"/>
          <p:cNvSpPr/>
          <p:nvPr/>
        </p:nvSpPr>
        <p:spPr>
          <a:xfrm>
            <a:off x="-127900" y="1354892"/>
            <a:ext cx="514350" cy="653332"/>
          </a:xfrm>
          <a:custGeom>
            <a:rect b="b" l="l" r="r" t="t"/>
            <a:pathLst>
              <a:path extrusionOk="0" h="1306663" w="1028700">
                <a:moveTo>
                  <a:pt x="0" y="0"/>
                </a:moveTo>
                <a:lnTo>
                  <a:pt x="1028700" y="0"/>
                </a:lnTo>
                <a:lnTo>
                  <a:pt x="1028700" y="1306663"/>
                </a:lnTo>
                <a:lnTo>
                  <a:pt x="0" y="1306663"/>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30" name="Google Shape;930;p75"/>
          <p:cNvSpPr/>
          <p:nvPr/>
        </p:nvSpPr>
        <p:spPr>
          <a:xfrm>
            <a:off x="8236520" y="-538939"/>
            <a:ext cx="1131632" cy="1077879"/>
          </a:xfrm>
          <a:custGeom>
            <a:rect b="b" l="l" r="r" t="t"/>
            <a:pathLst>
              <a:path extrusionOk="0" h="2155758" w="2263263">
                <a:moveTo>
                  <a:pt x="0" y="0"/>
                </a:moveTo>
                <a:lnTo>
                  <a:pt x="2263262" y="0"/>
                </a:lnTo>
                <a:lnTo>
                  <a:pt x="2263262" y="2155758"/>
                </a:lnTo>
                <a:lnTo>
                  <a:pt x="0" y="2155758"/>
                </a:lnTo>
                <a:lnTo>
                  <a:pt x="0" y="0"/>
                </a:lnTo>
                <a:close/>
              </a:path>
            </a:pathLst>
          </a:custGeom>
          <a:blipFill rotWithShape="1">
            <a:blip r:embed="rId8">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31" name="Google Shape;931;p75"/>
          <p:cNvSpPr/>
          <p:nvPr/>
        </p:nvSpPr>
        <p:spPr>
          <a:xfrm>
            <a:off x="1034615" y="2255005"/>
            <a:ext cx="1616078" cy="1616078"/>
          </a:xfrm>
          <a:custGeom>
            <a:rect b="b" l="l" r="r" t="t"/>
            <a:pathLst>
              <a:path extrusionOk="0" h="3232155" w="3232155">
                <a:moveTo>
                  <a:pt x="0" y="0"/>
                </a:moveTo>
                <a:lnTo>
                  <a:pt x="3232155" y="0"/>
                </a:lnTo>
                <a:lnTo>
                  <a:pt x="3232155" y="3232155"/>
                </a:lnTo>
                <a:lnTo>
                  <a:pt x="0" y="3232155"/>
                </a:lnTo>
                <a:lnTo>
                  <a:pt x="0" y="0"/>
                </a:lnTo>
                <a:close/>
              </a:path>
            </a:pathLst>
          </a:custGeom>
          <a:blipFill rotWithShape="1">
            <a:blip r:embed="rId9">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32" name="Google Shape;932;p75"/>
          <p:cNvSpPr/>
          <p:nvPr/>
        </p:nvSpPr>
        <p:spPr>
          <a:xfrm>
            <a:off x="3924907" y="2571750"/>
            <a:ext cx="1294188" cy="1684013"/>
          </a:xfrm>
          <a:custGeom>
            <a:rect b="b" l="l" r="r" t="t"/>
            <a:pathLst>
              <a:path extrusionOk="0" h="3368025" w="2588375">
                <a:moveTo>
                  <a:pt x="0" y="0"/>
                </a:moveTo>
                <a:lnTo>
                  <a:pt x="2588374" y="0"/>
                </a:lnTo>
                <a:lnTo>
                  <a:pt x="2588374" y="3368025"/>
                </a:lnTo>
                <a:lnTo>
                  <a:pt x="0" y="3368025"/>
                </a:lnTo>
                <a:lnTo>
                  <a:pt x="0" y="0"/>
                </a:lnTo>
                <a:close/>
              </a:path>
            </a:pathLst>
          </a:custGeom>
          <a:blipFill rotWithShape="1">
            <a:blip r:embed="rId10">
              <a:alphaModFix/>
            </a:blip>
            <a:stretch>
              <a:fillRect b="0" l="-130364" r="-88056" t="-30008"/>
            </a:stretch>
          </a:blipFill>
          <a:ln cap="sq" cmpd="sng" w="9525">
            <a:solidFill>
              <a:srgbClr val="000000"/>
            </a:solidFill>
            <a:prstDash val="solid"/>
            <a:miter lim="8000"/>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33" name="Google Shape;933;p75"/>
          <p:cNvSpPr/>
          <p:nvPr/>
        </p:nvSpPr>
        <p:spPr>
          <a:xfrm>
            <a:off x="6702496" y="2148001"/>
            <a:ext cx="1377520" cy="1830084"/>
          </a:xfrm>
          <a:custGeom>
            <a:rect b="b" l="l" r="r" t="t"/>
            <a:pathLst>
              <a:path extrusionOk="0" h="3660168" w="2755040">
                <a:moveTo>
                  <a:pt x="0" y="0"/>
                </a:moveTo>
                <a:lnTo>
                  <a:pt x="2755040" y="0"/>
                </a:lnTo>
                <a:lnTo>
                  <a:pt x="2755040" y="3660168"/>
                </a:lnTo>
                <a:lnTo>
                  <a:pt x="0" y="3660168"/>
                </a:lnTo>
                <a:lnTo>
                  <a:pt x="0" y="0"/>
                </a:lnTo>
                <a:close/>
              </a:path>
            </a:pathLst>
          </a:custGeom>
          <a:blipFill rotWithShape="1">
            <a:blip r:embed="rId11">
              <a:alphaModFix/>
            </a:blip>
            <a:stretch>
              <a:fillRect b="-1399" l="-140242" r="-95892" t="-3301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34" name="Google Shape;934;p75"/>
          <p:cNvSpPr txBox="1"/>
          <p:nvPr/>
        </p:nvSpPr>
        <p:spPr>
          <a:xfrm>
            <a:off x="2650693" y="304800"/>
            <a:ext cx="3916500" cy="692700"/>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1" lang="en" sz="4500">
                <a:solidFill>
                  <a:srgbClr val="000000"/>
                </a:solidFill>
                <a:latin typeface="Arial"/>
                <a:ea typeface="Arial"/>
                <a:cs typeface="Arial"/>
                <a:sym typeface="Arial"/>
              </a:rPr>
              <a:t>Take-Homes</a:t>
            </a:r>
            <a:endParaRPr sz="700"/>
          </a:p>
        </p:txBody>
      </p:sp>
      <p:sp>
        <p:nvSpPr>
          <p:cNvPr id="935" name="Google Shape;935;p75"/>
          <p:cNvSpPr txBox="1"/>
          <p:nvPr/>
        </p:nvSpPr>
        <p:spPr>
          <a:xfrm>
            <a:off x="833477" y="1331079"/>
            <a:ext cx="7514400" cy="87750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lang="en" sz="1500">
                <a:solidFill>
                  <a:srgbClr val="000000"/>
                </a:solidFill>
                <a:latin typeface="Arial"/>
                <a:ea typeface="Arial"/>
                <a:cs typeface="Arial"/>
                <a:sym typeface="Arial"/>
              </a:rPr>
              <a:t>Take-home items are designed to help the child and their parents continue to learn about the topic of the storytime at home. Take-home resources can be geared towards the parent or the child.  </a:t>
            </a:r>
            <a:endParaRPr sz="700"/>
          </a:p>
        </p:txBody>
      </p:sp>
      <p:sp>
        <p:nvSpPr>
          <p:cNvPr id="936" name="Google Shape;936;p75"/>
          <p:cNvSpPr txBox="1"/>
          <p:nvPr/>
        </p:nvSpPr>
        <p:spPr>
          <a:xfrm>
            <a:off x="1145503" y="3761426"/>
            <a:ext cx="1394400" cy="2925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lang="en" sz="1900">
                <a:solidFill>
                  <a:srgbClr val="000000"/>
                </a:solidFill>
                <a:latin typeface="Arial"/>
                <a:ea typeface="Arial"/>
                <a:cs typeface="Arial"/>
                <a:sym typeface="Arial"/>
              </a:rPr>
              <a:t>Stickers</a:t>
            </a:r>
            <a:endParaRPr sz="700"/>
          </a:p>
        </p:txBody>
      </p:sp>
      <p:sp>
        <p:nvSpPr>
          <p:cNvPr id="937" name="Google Shape;937;p75"/>
          <p:cNvSpPr txBox="1"/>
          <p:nvPr/>
        </p:nvSpPr>
        <p:spPr>
          <a:xfrm>
            <a:off x="3696424" y="4297680"/>
            <a:ext cx="1751100" cy="2925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lang="en" sz="1900">
                <a:solidFill>
                  <a:srgbClr val="000000"/>
                </a:solidFill>
                <a:latin typeface="Arial"/>
                <a:ea typeface="Arial"/>
                <a:cs typeface="Arial"/>
                <a:sym typeface="Arial"/>
              </a:rPr>
              <a:t>Fact Sheets</a:t>
            </a:r>
            <a:endParaRPr sz="700"/>
          </a:p>
        </p:txBody>
      </p:sp>
      <p:sp>
        <p:nvSpPr>
          <p:cNvPr id="938" name="Google Shape;938;p75"/>
          <p:cNvSpPr txBox="1"/>
          <p:nvPr/>
        </p:nvSpPr>
        <p:spPr>
          <a:xfrm>
            <a:off x="6386474" y="4054796"/>
            <a:ext cx="2009400" cy="2925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lang="en" sz="1900">
                <a:solidFill>
                  <a:srgbClr val="000000"/>
                </a:solidFill>
                <a:latin typeface="Arial"/>
                <a:ea typeface="Arial"/>
                <a:cs typeface="Arial"/>
                <a:sym typeface="Arial"/>
              </a:rPr>
              <a:t>Activity Charts</a:t>
            </a:r>
            <a:endParaRPr sz="7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p76"/>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248" l="-9369" r="0" t="-1124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44" name="Google Shape;944;p76"/>
          <p:cNvSpPr/>
          <p:nvPr/>
        </p:nvSpPr>
        <p:spPr>
          <a:xfrm rot="692077">
            <a:off x="1868450" y="-157847"/>
            <a:ext cx="1975813" cy="1141032"/>
          </a:xfrm>
          <a:custGeom>
            <a:rect b="b" l="l" r="r" t="t"/>
            <a:pathLst>
              <a:path extrusionOk="0" h="2281607" w="3950835">
                <a:moveTo>
                  <a:pt x="0" y="0"/>
                </a:moveTo>
                <a:lnTo>
                  <a:pt x="3950835" y="0"/>
                </a:lnTo>
                <a:lnTo>
                  <a:pt x="3950835" y="2281607"/>
                </a:lnTo>
                <a:lnTo>
                  <a:pt x="0" y="2281607"/>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45" name="Google Shape;945;p76"/>
          <p:cNvSpPr/>
          <p:nvPr/>
        </p:nvSpPr>
        <p:spPr>
          <a:xfrm>
            <a:off x="5116403" y="369181"/>
            <a:ext cx="1131632" cy="1077879"/>
          </a:xfrm>
          <a:custGeom>
            <a:rect b="b" l="l" r="r" t="t"/>
            <a:pathLst>
              <a:path extrusionOk="0" h="2155758" w="2263263">
                <a:moveTo>
                  <a:pt x="0" y="0"/>
                </a:moveTo>
                <a:lnTo>
                  <a:pt x="2263262" y="0"/>
                </a:lnTo>
                <a:lnTo>
                  <a:pt x="2263262" y="2155757"/>
                </a:lnTo>
                <a:lnTo>
                  <a:pt x="0" y="2155757"/>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46" name="Google Shape;946;p76"/>
          <p:cNvSpPr/>
          <p:nvPr/>
        </p:nvSpPr>
        <p:spPr>
          <a:xfrm rot="3698462">
            <a:off x="8696903" y="-256283"/>
            <a:ext cx="806699" cy="526371"/>
          </a:xfrm>
          <a:custGeom>
            <a:rect b="b" l="l" r="r" t="t"/>
            <a:pathLst>
              <a:path extrusionOk="0" h="1052729" w="1613378">
                <a:moveTo>
                  <a:pt x="0" y="0"/>
                </a:moveTo>
                <a:lnTo>
                  <a:pt x="1613378" y="0"/>
                </a:lnTo>
                <a:lnTo>
                  <a:pt x="1613378" y="1052730"/>
                </a:lnTo>
                <a:lnTo>
                  <a:pt x="0" y="1052730"/>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47" name="Google Shape;947;p76"/>
          <p:cNvSpPr/>
          <p:nvPr/>
        </p:nvSpPr>
        <p:spPr>
          <a:xfrm rot="9857482">
            <a:off x="2198527" y="3958965"/>
            <a:ext cx="780572" cy="1392002"/>
          </a:xfrm>
          <a:custGeom>
            <a:rect b="b" l="l" r="r" t="t"/>
            <a:pathLst>
              <a:path extrusionOk="0" h="2795454" w="1565454">
                <a:moveTo>
                  <a:pt x="0" y="0"/>
                </a:moveTo>
                <a:lnTo>
                  <a:pt x="1565454" y="0"/>
                </a:lnTo>
                <a:lnTo>
                  <a:pt x="1565454" y="2795454"/>
                </a:lnTo>
                <a:lnTo>
                  <a:pt x="0" y="2795454"/>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48" name="Google Shape;948;p76"/>
          <p:cNvSpPr/>
          <p:nvPr/>
        </p:nvSpPr>
        <p:spPr>
          <a:xfrm rot="1046363">
            <a:off x="-228942" y="1468429"/>
            <a:ext cx="1250571" cy="1216181"/>
          </a:xfrm>
          <a:custGeom>
            <a:rect b="b" l="l" r="r" t="t"/>
            <a:pathLst>
              <a:path extrusionOk="0" h="2429902" w="2498614">
                <a:moveTo>
                  <a:pt x="0" y="0"/>
                </a:moveTo>
                <a:lnTo>
                  <a:pt x="2498614" y="0"/>
                </a:lnTo>
                <a:lnTo>
                  <a:pt x="2498614" y="2429902"/>
                </a:lnTo>
                <a:lnTo>
                  <a:pt x="0" y="2429902"/>
                </a:lnTo>
                <a:lnTo>
                  <a:pt x="0" y="0"/>
                </a:lnTo>
                <a:close/>
              </a:path>
            </a:pathLst>
          </a:custGeom>
          <a:blipFill rotWithShape="1">
            <a:blip r:embed="rId8">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49" name="Google Shape;949;p76"/>
          <p:cNvSpPr/>
          <p:nvPr/>
        </p:nvSpPr>
        <p:spPr>
          <a:xfrm rot="2383938">
            <a:off x="8348019" y="946765"/>
            <a:ext cx="1023777" cy="650099"/>
          </a:xfrm>
          <a:custGeom>
            <a:rect b="b" l="l" r="r" t="t"/>
            <a:pathLst>
              <a:path extrusionOk="0" h="1298575" w="2045000">
                <a:moveTo>
                  <a:pt x="0" y="0"/>
                </a:moveTo>
                <a:lnTo>
                  <a:pt x="2045000" y="0"/>
                </a:lnTo>
                <a:lnTo>
                  <a:pt x="2045000" y="1298575"/>
                </a:lnTo>
                <a:lnTo>
                  <a:pt x="0" y="1298575"/>
                </a:lnTo>
                <a:lnTo>
                  <a:pt x="0" y="0"/>
                </a:lnTo>
                <a:close/>
              </a:path>
            </a:pathLst>
          </a:custGeom>
          <a:blipFill rotWithShape="1">
            <a:blip r:embed="rId9">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50" name="Google Shape;950;p76"/>
          <p:cNvSpPr/>
          <p:nvPr/>
        </p:nvSpPr>
        <p:spPr>
          <a:xfrm>
            <a:off x="1030" y="-106091"/>
            <a:ext cx="597846" cy="759389"/>
          </a:xfrm>
          <a:custGeom>
            <a:rect b="b" l="l" r="r" t="t"/>
            <a:pathLst>
              <a:path extrusionOk="0" h="1518777" w="1195692">
                <a:moveTo>
                  <a:pt x="0" y="0"/>
                </a:moveTo>
                <a:lnTo>
                  <a:pt x="1195693" y="0"/>
                </a:lnTo>
                <a:lnTo>
                  <a:pt x="1195693" y="1518777"/>
                </a:lnTo>
                <a:lnTo>
                  <a:pt x="0" y="1518777"/>
                </a:lnTo>
                <a:lnTo>
                  <a:pt x="0" y="0"/>
                </a:lnTo>
                <a:close/>
              </a:path>
            </a:pathLst>
          </a:custGeom>
          <a:blipFill rotWithShape="1">
            <a:blip r:embed="rId10">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51" name="Google Shape;951;p76"/>
          <p:cNvSpPr/>
          <p:nvPr/>
        </p:nvSpPr>
        <p:spPr>
          <a:xfrm rot="1029957">
            <a:off x="7567365" y="-509279"/>
            <a:ext cx="898029" cy="883263"/>
          </a:xfrm>
          <a:custGeom>
            <a:rect b="b" l="l" r="r" t="t"/>
            <a:pathLst>
              <a:path extrusionOk="0" h="1769959" w="1796912">
                <a:moveTo>
                  <a:pt x="0" y="0"/>
                </a:moveTo>
                <a:lnTo>
                  <a:pt x="1796912" y="0"/>
                </a:lnTo>
                <a:lnTo>
                  <a:pt x="1796912" y="1769959"/>
                </a:lnTo>
                <a:lnTo>
                  <a:pt x="0" y="1769959"/>
                </a:lnTo>
                <a:lnTo>
                  <a:pt x="0" y="0"/>
                </a:lnTo>
                <a:close/>
              </a:path>
            </a:pathLst>
          </a:custGeom>
          <a:blipFill rotWithShape="1">
            <a:blip r:embed="rId11">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52" name="Google Shape;952;p76"/>
          <p:cNvSpPr/>
          <p:nvPr/>
        </p:nvSpPr>
        <p:spPr>
          <a:xfrm rot="3235835">
            <a:off x="5875626" y="-306014"/>
            <a:ext cx="1273524" cy="883263"/>
          </a:xfrm>
          <a:custGeom>
            <a:rect b="b" l="l" r="r" t="t"/>
            <a:pathLst>
              <a:path extrusionOk="0" h="1769959" w="2541716">
                <a:moveTo>
                  <a:pt x="0" y="0"/>
                </a:moveTo>
                <a:lnTo>
                  <a:pt x="2541716" y="0"/>
                </a:lnTo>
                <a:lnTo>
                  <a:pt x="2541716" y="1769958"/>
                </a:lnTo>
                <a:lnTo>
                  <a:pt x="0" y="1769958"/>
                </a:lnTo>
                <a:lnTo>
                  <a:pt x="0" y="0"/>
                </a:lnTo>
                <a:close/>
              </a:path>
            </a:pathLst>
          </a:custGeom>
          <a:blipFill rotWithShape="1">
            <a:blip r:embed="rId12">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53" name="Google Shape;953;p76"/>
          <p:cNvSpPr/>
          <p:nvPr/>
        </p:nvSpPr>
        <p:spPr>
          <a:xfrm rot="3125995">
            <a:off x="3914237" y="593900"/>
            <a:ext cx="785757" cy="1020866"/>
          </a:xfrm>
          <a:custGeom>
            <a:rect b="b" l="l" r="r" t="t"/>
            <a:pathLst>
              <a:path extrusionOk="0" h="2047422" w="1569690">
                <a:moveTo>
                  <a:pt x="0" y="0"/>
                </a:moveTo>
                <a:lnTo>
                  <a:pt x="1569690" y="0"/>
                </a:lnTo>
                <a:lnTo>
                  <a:pt x="1569690" y="2047422"/>
                </a:lnTo>
                <a:lnTo>
                  <a:pt x="0" y="2047422"/>
                </a:lnTo>
                <a:lnTo>
                  <a:pt x="0" y="0"/>
                </a:lnTo>
                <a:close/>
              </a:path>
            </a:pathLst>
          </a:custGeom>
          <a:blipFill rotWithShape="1">
            <a:blip r:embed="rId1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54" name="Google Shape;954;p76"/>
          <p:cNvSpPr/>
          <p:nvPr/>
        </p:nvSpPr>
        <p:spPr>
          <a:xfrm rot="2542193">
            <a:off x="374108" y="3400575"/>
            <a:ext cx="1588722" cy="1391402"/>
          </a:xfrm>
          <a:custGeom>
            <a:rect b="b" l="l" r="r" t="t"/>
            <a:pathLst>
              <a:path extrusionOk="0" h="2787687" w="3172333">
                <a:moveTo>
                  <a:pt x="0" y="0"/>
                </a:moveTo>
                <a:lnTo>
                  <a:pt x="3172333" y="0"/>
                </a:lnTo>
                <a:lnTo>
                  <a:pt x="3172333" y="2787688"/>
                </a:lnTo>
                <a:lnTo>
                  <a:pt x="0" y="2787688"/>
                </a:lnTo>
                <a:lnTo>
                  <a:pt x="0" y="0"/>
                </a:lnTo>
                <a:close/>
              </a:path>
            </a:pathLst>
          </a:custGeom>
          <a:blipFill rotWithShape="1">
            <a:blip r:embed="rId1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55" name="Google Shape;955;p76"/>
          <p:cNvSpPr/>
          <p:nvPr/>
        </p:nvSpPr>
        <p:spPr>
          <a:xfrm>
            <a:off x="271207" y="-106091"/>
            <a:ext cx="1369672" cy="1338855"/>
          </a:xfrm>
          <a:custGeom>
            <a:rect b="b" l="l" r="r" t="t"/>
            <a:pathLst>
              <a:path extrusionOk="0" h="2677709" w="2739344">
                <a:moveTo>
                  <a:pt x="0" y="0"/>
                </a:moveTo>
                <a:lnTo>
                  <a:pt x="2739344" y="0"/>
                </a:lnTo>
                <a:lnTo>
                  <a:pt x="2739344" y="2677709"/>
                </a:lnTo>
                <a:lnTo>
                  <a:pt x="0" y="2677709"/>
                </a:lnTo>
                <a:lnTo>
                  <a:pt x="0" y="0"/>
                </a:lnTo>
                <a:close/>
              </a:path>
            </a:pathLst>
          </a:custGeom>
          <a:blipFill rotWithShape="1">
            <a:blip r:embed="rId1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56" name="Google Shape;956;p76"/>
          <p:cNvSpPr/>
          <p:nvPr/>
        </p:nvSpPr>
        <p:spPr>
          <a:xfrm rot="-1378363">
            <a:off x="1003478" y="1336579"/>
            <a:ext cx="970179" cy="440218"/>
          </a:xfrm>
          <a:custGeom>
            <a:rect b="b" l="l" r="r" t="t"/>
            <a:pathLst>
              <a:path extrusionOk="0" h="881098" w="1941815">
                <a:moveTo>
                  <a:pt x="0" y="0"/>
                </a:moveTo>
                <a:lnTo>
                  <a:pt x="1941815" y="0"/>
                </a:lnTo>
                <a:lnTo>
                  <a:pt x="1941815" y="881098"/>
                </a:lnTo>
                <a:lnTo>
                  <a:pt x="0" y="881098"/>
                </a:lnTo>
                <a:lnTo>
                  <a:pt x="0" y="0"/>
                </a:lnTo>
                <a:close/>
              </a:path>
            </a:pathLst>
          </a:custGeom>
          <a:blipFill rotWithShape="1">
            <a:blip r:embed="rId1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57" name="Google Shape;957;p76"/>
          <p:cNvSpPr/>
          <p:nvPr/>
        </p:nvSpPr>
        <p:spPr>
          <a:xfrm rot="-3174096">
            <a:off x="4073249" y="-737661"/>
            <a:ext cx="954986" cy="1091414"/>
          </a:xfrm>
          <a:custGeom>
            <a:rect b="b" l="l" r="r" t="t"/>
            <a:pathLst>
              <a:path extrusionOk="0" h="2176281" w="1904245">
                <a:moveTo>
                  <a:pt x="0" y="0"/>
                </a:moveTo>
                <a:lnTo>
                  <a:pt x="1904246" y="0"/>
                </a:lnTo>
                <a:lnTo>
                  <a:pt x="1904246" y="2176280"/>
                </a:lnTo>
                <a:lnTo>
                  <a:pt x="0" y="2176280"/>
                </a:lnTo>
                <a:lnTo>
                  <a:pt x="0" y="0"/>
                </a:lnTo>
                <a:close/>
              </a:path>
            </a:pathLst>
          </a:custGeom>
          <a:blipFill rotWithShape="1">
            <a:blip r:embed="rId17">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58" name="Google Shape;958;p76"/>
          <p:cNvSpPr/>
          <p:nvPr/>
        </p:nvSpPr>
        <p:spPr>
          <a:xfrm>
            <a:off x="7660291" y="1635453"/>
            <a:ext cx="1173266" cy="1132202"/>
          </a:xfrm>
          <a:custGeom>
            <a:rect b="b" l="l" r="r" t="t"/>
            <a:pathLst>
              <a:path extrusionOk="0" h="2264404" w="2346532">
                <a:moveTo>
                  <a:pt x="0" y="0"/>
                </a:moveTo>
                <a:lnTo>
                  <a:pt x="2346532" y="0"/>
                </a:lnTo>
                <a:lnTo>
                  <a:pt x="2346532" y="2264403"/>
                </a:lnTo>
                <a:lnTo>
                  <a:pt x="0" y="2264403"/>
                </a:lnTo>
                <a:lnTo>
                  <a:pt x="0" y="0"/>
                </a:lnTo>
                <a:close/>
              </a:path>
            </a:pathLst>
          </a:custGeom>
          <a:blipFill rotWithShape="1">
            <a:blip r:embed="rId18">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59" name="Google Shape;959;p76"/>
          <p:cNvSpPr/>
          <p:nvPr/>
        </p:nvSpPr>
        <p:spPr>
          <a:xfrm rot="975612">
            <a:off x="-162273" y="3155790"/>
            <a:ext cx="628228" cy="972112"/>
          </a:xfrm>
          <a:custGeom>
            <a:rect b="b" l="l" r="r" t="t"/>
            <a:pathLst>
              <a:path extrusionOk="0" h="1944224" w="1256455">
                <a:moveTo>
                  <a:pt x="0" y="0"/>
                </a:moveTo>
                <a:lnTo>
                  <a:pt x="1256455" y="0"/>
                </a:lnTo>
                <a:lnTo>
                  <a:pt x="1256455" y="1944223"/>
                </a:lnTo>
                <a:lnTo>
                  <a:pt x="0" y="1944223"/>
                </a:lnTo>
                <a:lnTo>
                  <a:pt x="0" y="0"/>
                </a:lnTo>
                <a:close/>
              </a:path>
            </a:pathLst>
          </a:custGeom>
          <a:blipFill rotWithShape="1">
            <a:blip r:embed="rId19">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60" name="Google Shape;960;p76"/>
          <p:cNvSpPr/>
          <p:nvPr/>
        </p:nvSpPr>
        <p:spPr>
          <a:xfrm rot="-6179677">
            <a:off x="-122065" y="4352106"/>
            <a:ext cx="467173" cy="479957"/>
          </a:xfrm>
          <a:custGeom>
            <a:rect b="b" l="l" r="r" t="t"/>
            <a:pathLst>
              <a:path extrusionOk="0" h="959315" w="933762">
                <a:moveTo>
                  <a:pt x="0" y="0"/>
                </a:moveTo>
                <a:lnTo>
                  <a:pt x="933763" y="0"/>
                </a:lnTo>
                <a:lnTo>
                  <a:pt x="933763" y="959315"/>
                </a:lnTo>
                <a:lnTo>
                  <a:pt x="0" y="959315"/>
                </a:lnTo>
                <a:lnTo>
                  <a:pt x="0" y="0"/>
                </a:lnTo>
                <a:close/>
              </a:path>
            </a:pathLst>
          </a:custGeom>
          <a:blipFill rotWithShape="1">
            <a:blip r:embed="rId11">
              <a:alphaModFix/>
            </a:blip>
            <a:stretch>
              <a:fillRect b="-84498" l="0" r="-92429"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61" name="Google Shape;961;p76"/>
          <p:cNvSpPr/>
          <p:nvPr/>
        </p:nvSpPr>
        <p:spPr>
          <a:xfrm>
            <a:off x="5116403" y="3974381"/>
            <a:ext cx="1603835" cy="1437437"/>
          </a:xfrm>
          <a:custGeom>
            <a:rect b="b" l="l" r="r" t="t"/>
            <a:pathLst>
              <a:path extrusionOk="0" h="2874874" w="3207670">
                <a:moveTo>
                  <a:pt x="0" y="0"/>
                </a:moveTo>
                <a:lnTo>
                  <a:pt x="3207670" y="0"/>
                </a:lnTo>
                <a:lnTo>
                  <a:pt x="3207670" y="2874875"/>
                </a:lnTo>
                <a:lnTo>
                  <a:pt x="0" y="2874875"/>
                </a:lnTo>
                <a:lnTo>
                  <a:pt x="0" y="0"/>
                </a:lnTo>
                <a:close/>
              </a:path>
            </a:pathLst>
          </a:custGeom>
          <a:blipFill rotWithShape="1">
            <a:blip r:embed="rId20">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62" name="Google Shape;962;p76"/>
          <p:cNvSpPr/>
          <p:nvPr/>
        </p:nvSpPr>
        <p:spPr>
          <a:xfrm rot="10020323">
            <a:off x="-6416" y="4957360"/>
            <a:ext cx="807193" cy="526693"/>
          </a:xfrm>
          <a:custGeom>
            <a:rect b="b" l="l" r="r" t="t"/>
            <a:pathLst>
              <a:path extrusionOk="0" h="1052729" w="1613378">
                <a:moveTo>
                  <a:pt x="0" y="0"/>
                </a:moveTo>
                <a:lnTo>
                  <a:pt x="1613379" y="0"/>
                </a:lnTo>
                <a:lnTo>
                  <a:pt x="1613379" y="1052729"/>
                </a:lnTo>
                <a:lnTo>
                  <a:pt x="0" y="1052729"/>
                </a:lnTo>
                <a:lnTo>
                  <a:pt x="0" y="0"/>
                </a:lnTo>
                <a:close/>
              </a:path>
            </a:pathLst>
          </a:custGeom>
          <a:blipFill rotWithShape="1">
            <a:blip r:embed="rId21">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63" name="Google Shape;963;p76"/>
          <p:cNvSpPr/>
          <p:nvPr/>
        </p:nvSpPr>
        <p:spPr>
          <a:xfrm>
            <a:off x="3064838" y="3761243"/>
            <a:ext cx="442030" cy="511472"/>
          </a:xfrm>
          <a:custGeom>
            <a:rect b="b" l="l" r="r" t="t"/>
            <a:pathLst>
              <a:path extrusionOk="0" h="1022943" w="884059">
                <a:moveTo>
                  <a:pt x="0" y="0"/>
                </a:moveTo>
                <a:lnTo>
                  <a:pt x="884059" y="0"/>
                </a:lnTo>
                <a:lnTo>
                  <a:pt x="884059" y="1022943"/>
                </a:lnTo>
                <a:lnTo>
                  <a:pt x="0" y="1022943"/>
                </a:lnTo>
                <a:lnTo>
                  <a:pt x="0" y="0"/>
                </a:lnTo>
                <a:close/>
              </a:path>
            </a:pathLst>
          </a:custGeom>
          <a:blipFill rotWithShape="1">
            <a:blip r:embed="rId11">
              <a:alphaModFix/>
            </a:blip>
            <a:stretch>
              <a:fillRect b="0" l="-103256" r="0" t="-7302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64" name="Google Shape;964;p76"/>
          <p:cNvSpPr/>
          <p:nvPr/>
        </p:nvSpPr>
        <p:spPr>
          <a:xfrm rot="6092077">
            <a:off x="6879271" y="4413073"/>
            <a:ext cx="1052855" cy="1088222"/>
          </a:xfrm>
          <a:custGeom>
            <a:rect b="b" l="l" r="r" t="t"/>
            <a:pathLst>
              <a:path extrusionOk="0" h="2176009" w="2105289">
                <a:moveTo>
                  <a:pt x="0" y="0"/>
                </a:moveTo>
                <a:lnTo>
                  <a:pt x="2105288" y="0"/>
                </a:lnTo>
                <a:lnTo>
                  <a:pt x="2105288" y="2176009"/>
                </a:lnTo>
                <a:lnTo>
                  <a:pt x="0" y="2176009"/>
                </a:lnTo>
                <a:lnTo>
                  <a:pt x="0" y="0"/>
                </a:lnTo>
                <a:close/>
              </a:path>
            </a:pathLst>
          </a:custGeom>
          <a:blipFill rotWithShape="1">
            <a:blip r:embed="rId22">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65" name="Google Shape;965;p76"/>
          <p:cNvSpPr/>
          <p:nvPr/>
        </p:nvSpPr>
        <p:spPr>
          <a:xfrm>
            <a:off x="8388583" y="2852125"/>
            <a:ext cx="980923" cy="789643"/>
          </a:xfrm>
          <a:custGeom>
            <a:rect b="b" l="l" r="r" t="t"/>
            <a:pathLst>
              <a:path extrusionOk="0" h="1579286" w="1961846">
                <a:moveTo>
                  <a:pt x="0" y="0"/>
                </a:moveTo>
                <a:lnTo>
                  <a:pt x="1961846" y="0"/>
                </a:lnTo>
                <a:lnTo>
                  <a:pt x="1961846" y="1579285"/>
                </a:lnTo>
                <a:lnTo>
                  <a:pt x="0" y="1579285"/>
                </a:lnTo>
                <a:lnTo>
                  <a:pt x="0" y="0"/>
                </a:lnTo>
                <a:close/>
              </a:path>
            </a:pathLst>
          </a:custGeom>
          <a:blipFill rotWithShape="1">
            <a:blip r:embed="rId2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66" name="Google Shape;966;p76"/>
          <p:cNvSpPr/>
          <p:nvPr/>
        </p:nvSpPr>
        <p:spPr>
          <a:xfrm rot="904748">
            <a:off x="7643355" y="3983587"/>
            <a:ext cx="1273581" cy="931306"/>
          </a:xfrm>
          <a:custGeom>
            <a:rect b="b" l="l" r="r" t="t"/>
            <a:pathLst>
              <a:path extrusionOk="0" h="1863708" w="2548660">
                <a:moveTo>
                  <a:pt x="0" y="0"/>
                </a:moveTo>
                <a:lnTo>
                  <a:pt x="2548661" y="0"/>
                </a:lnTo>
                <a:lnTo>
                  <a:pt x="2548661" y="1863708"/>
                </a:lnTo>
                <a:lnTo>
                  <a:pt x="0" y="1863708"/>
                </a:lnTo>
                <a:lnTo>
                  <a:pt x="0" y="0"/>
                </a:lnTo>
                <a:close/>
              </a:path>
            </a:pathLst>
          </a:custGeom>
          <a:blipFill rotWithShape="1">
            <a:blip r:embed="rId2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67" name="Google Shape;967;p76"/>
          <p:cNvSpPr/>
          <p:nvPr/>
        </p:nvSpPr>
        <p:spPr>
          <a:xfrm>
            <a:off x="1184421" y="2393080"/>
            <a:ext cx="456459" cy="579797"/>
          </a:xfrm>
          <a:custGeom>
            <a:rect b="b" l="l" r="r" t="t"/>
            <a:pathLst>
              <a:path extrusionOk="0" h="1159595" w="912918">
                <a:moveTo>
                  <a:pt x="0" y="0"/>
                </a:moveTo>
                <a:lnTo>
                  <a:pt x="912917" y="0"/>
                </a:lnTo>
                <a:lnTo>
                  <a:pt x="912917" y="1159595"/>
                </a:lnTo>
                <a:lnTo>
                  <a:pt x="0" y="1159595"/>
                </a:lnTo>
                <a:lnTo>
                  <a:pt x="0" y="0"/>
                </a:lnTo>
                <a:close/>
              </a:path>
            </a:pathLst>
          </a:custGeom>
          <a:blipFill rotWithShape="1">
            <a:blip r:embed="rId10">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68" name="Google Shape;968;p76"/>
          <p:cNvSpPr/>
          <p:nvPr/>
        </p:nvSpPr>
        <p:spPr>
          <a:xfrm rot="-6179677">
            <a:off x="6579597" y="3633343"/>
            <a:ext cx="467173" cy="479957"/>
          </a:xfrm>
          <a:custGeom>
            <a:rect b="b" l="l" r="r" t="t"/>
            <a:pathLst>
              <a:path extrusionOk="0" h="959315" w="933762">
                <a:moveTo>
                  <a:pt x="0" y="0"/>
                </a:moveTo>
                <a:lnTo>
                  <a:pt x="933763" y="0"/>
                </a:lnTo>
                <a:lnTo>
                  <a:pt x="933763" y="959315"/>
                </a:lnTo>
                <a:lnTo>
                  <a:pt x="0" y="959315"/>
                </a:lnTo>
                <a:lnTo>
                  <a:pt x="0" y="0"/>
                </a:lnTo>
                <a:close/>
              </a:path>
            </a:pathLst>
          </a:custGeom>
          <a:blipFill rotWithShape="1">
            <a:blip r:embed="rId11">
              <a:alphaModFix/>
            </a:blip>
            <a:stretch>
              <a:fillRect b="-84498" l="0" r="-92429"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69" name="Google Shape;969;p76"/>
          <p:cNvSpPr/>
          <p:nvPr/>
        </p:nvSpPr>
        <p:spPr>
          <a:xfrm>
            <a:off x="7432062" y="3061970"/>
            <a:ext cx="456459" cy="579798"/>
          </a:xfrm>
          <a:custGeom>
            <a:rect b="b" l="l" r="r" t="t"/>
            <a:pathLst>
              <a:path extrusionOk="0" h="1159595" w="912918">
                <a:moveTo>
                  <a:pt x="0" y="0"/>
                </a:moveTo>
                <a:lnTo>
                  <a:pt x="912918" y="0"/>
                </a:lnTo>
                <a:lnTo>
                  <a:pt x="912918" y="1159595"/>
                </a:lnTo>
                <a:lnTo>
                  <a:pt x="0" y="1159595"/>
                </a:lnTo>
                <a:lnTo>
                  <a:pt x="0" y="0"/>
                </a:lnTo>
                <a:close/>
              </a:path>
            </a:pathLst>
          </a:custGeom>
          <a:blipFill rotWithShape="1">
            <a:blip r:embed="rId10">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70" name="Google Shape;970;p76"/>
          <p:cNvSpPr/>
          <p:nvPr/>
        </p:nvSpPr>
        <p:spPr>
          <a:xfrm rot="-6179677">
            <a:off x="2184599" y="992766"/>
            <a:ext cx="467173" cy="479957"/>
          </a:xfrm>
          <a:custGeom>
            <a:rect b="b" l="l" r="r" t="t"/>
            <a:pathLst>
              <a:path extrusionOk="0" h="959315" w="933762">
                <a:moveTo>
                  <a:pt x="0" y="0"/>
                </a:moveTo>
                <a:lnTo>
                  <a:pt x="933763" y="0"/>
                </a:lnTo>
                <a:lnTo>
                  <a:pt x="933763" y="959315"/>
                </a:lnTo>
                <a:lnTo>
                  <a:pt x="0" y="959315"/>
                </a:lnTo>
                <a:lnTo>
                  <a:pt x="0" y="0"/>
                </a:lnTo>
                <a:close/>
              </a:path>
            </a:pathLst>
          </a:custGeom>
          <a:blipFill rotWithShape="1">
            <a:blip r:embed="rId11">
              <a:alphaModFix/>
            </a:blip>
            <a:stretch>
              <a:fillRect b="-84498" l="0" r="-92429"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971" name="Google Shape;971;p76"/>
          <p:cNvGrpSpPr/>
          <p:nvPr/>
        </p:nvGrpSpPr>
        <p:grpSpPr>
          <a:xfrm>
            <a:off x="2140947" y="1507383"/>
            <a:ext cx="4862088" cy="2027864"/>
            <a:chOff x="0" y="-28575"/>
            <a:chExt cx="812800" cy="339000"/>
          </a:xfrm>
        </p:grpSpPr>
        <p:sp>
          <p:nvSpPr>
            <p:cNvPr id="972" name="Google Shape;972;p76"/>
            <p:cNvSpPr/>
            <p:nvPr/>
          </p:nvSpPr>
          <p:spPr>
            <a:xfrm>
              <a:off x="0" y="0"/>
              <a:ext cx="812800" cy="310323"/>
            </a:xfrm>
            <a:custGeom>
              <a:rect b="b" l="l" r="r" t="t"/>
              <a:pathLst>
                <a:path extrusionOk="0" h="310323" w="812800">
                  <a:moveTo>
                    <a:pt x="127000" y="0"/>
                  </a:moveTo>
                  <a:lnTo>
                    <a:pt x="685800" y="0"/>
                  </a:lnTo>
                  <a:cubicBezTo>
                    <a:pt x="755940" y="0"/>
                    <a:pt x="812800" y="56860"/>
                    <a:pt x="812800" y="127000"/>
                  </a:cubicBezTo>
                  <a:lnTo>
                    <a:pt x="812800" y="183323"/>
                  </a:lnTo>
                  <a:cubicBezTo>
                    <a:pt x="812800" y="217005"/>
                    <a:pt x="799420" y="249308"/>
                    <a:pt x="775603" y="273125"/>
                  </a:cubicBezTo>
                  <a:cubicBezTo>
                    <a:pt x="751785" y="296943"/>
                    <a:pt x="719482" y="310323"/>
                    <a:pt x="685800" y="310323"/>
                  </a:cubicBezTo>
                  <a:lnTo>
                    <a:pt x="127000" y="310323"/>
                  </a:lnTo>
                  <a:cubicBezTo>
                    <a:pt x="56860" y="310323"/>
                    <a:pt x="0" y="253463"/>
                    <a:pt x="0" y="183323"/>
                  </a:cubicBezTo>
                  <a:lnTo>
                    <a:pt x="0" y="127000"/>
                  </a:lnTo>
                  <a:cubicBezTo>
                    <a:pt x="0" y="56860"/>
                    <a:pt x="56860" y="0"/>
                    <a:pt x="127000" y="0"/>
                  </a:cubicBezTo>
                  <a:close/>
                </a:path>
              </a:pathLst>
            </a:custGeom>
            <a:solidFill>
              <a:srgbClr val="F0AECA"/>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73" name="Google Shape;973;p76"/>
            <p:cNvSpPr txBox="1"/>
            <p:nvPr/>
          </p:nvSpPr>
          <p:spPr>
            <a:xfrm>
              <a:off x="0" y="-28575"/>
              <a:ext cx="812700" cy="339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974" name="Google Shape;974;p76"/>
          <p:cNvSpPr txBox="1"/>
          <p:nvPr/>
        </p:nvSpPr>
        <p:spPr>
          <a:xfrm>
            <a:off x="2585788" y="2000602"/>
            <a:ext cx="4024500" cy="692700"/>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1" lang="en" sz="4500">
                <a:solidFill>
                  <a:srgbClr val="000000"/>
                </a:solidFill>
                <a:latin typeface="Arial"/>
                <a:ea typeface="Arial"/>
                <a:cs typeface="Arial"/>
                <a:sym typeface="Arial"/>
              </a:rPr>
              <a:t>Wrap Up</a:t>
            </a:r>
            <a:endParaRPr sz="700"/>
          </a:p>
        </p:txBody>
      </p:sp>
      <p:sp>
        <p:nvSpPr>
          <p:cNvPr id="975" name="Google Shape;975;p76"/>
          <p:cNvSpPr/>
          <p:nvPr/>
        </p:nvSpPr>
        <p:spPr>
          <a:xfrm rot="-1171157">
            <a:off x="3504653" y="3902622"/>
            <a:ext cx="1260228" cy="1143657"/>
          </a:xfrm>
          <a:custGeom>
            <a:rect b="b" l="l" r="r" t="t"/>
            <a:pathLst>
              <a:path extrusionOk="0" h="2281334" w="2513866">
                <a:moveTo>
                  <a:pt x="0" y="0"/>
                </a:moveTo>
                <a:lnTo>
                  <a:pt x="2513866" y="0"/>
                </a:lnTo>
                <a:lnTo>
                  <a:pt x="2513866" y="2281334"/>
                </a:lnTo>
                <a:lnTo>
                  <a:pt x="0" y="2281334"/>
                </a:lnTo>
                <a:lnTo>
                  <a:pt x="0" y="0"/>
                </a:lnTo>
                <a:close/>
              </a:path>
            </a:pathLst>
          </a:custGeom>
          <a:blipFill rotWithShape="1">
            <a:blip r:embed="rId2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76" name="Google Shape;976;p76"/>
          <p:cNvSpPr/>
          <p:nvPr/>
        </p:nvSpPr>
        <p:spPr>
          <a:xfrm>
            <a:off x="6470615" y="742007"/>
            <a:ext cx="1592762" cy="969594"/>
          </a:xfrm>
          <a:custGeom>
            <a:rect b="b" l="l" r="r" t="t"/>
            <a:pathLst>
              <a:path extrusionOk="0" h="1939188" w="3185524">
                <a:moveTo>
                  <a:pt x="0" y="0"/>
                </a:moveTo>
                <a:lnTo>
                  <a:pt x="3185524" y="0"/>
                </a:lnTo>
                <a:lnTo>
                  <a:pt x="3185524" y="1939188"/>
                </a:lnTo>
                <a:lnTo>
                  <a:pt x="0" y="1939188"/>
                </a:lnTo>
                <a:lnTo>
                  <a:pt x="0" y="0"/>
                </a:lnTo>
                <a:close/>
              </a:path>
            </a:pathLst>
          </a:custGeom>
          <a:blipFill rotWithShape="1">
            <a:blip r:embed="rId2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sp>
        <p:nvSpPr>
          <p:cNvPr id="981" name="Google Shape;981;p77"/>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248" l="-9369" r="0" t="-1124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82" name="Google Shape;982;p77"/>
          <p:cNvSpPr txBox="1"/>
          <p:nvPr/>
        </p:nvSpPr>
        <p:spPr>
          <a:xfrm>
            <a:off x="1141753" y="216130"/>
            <a:ext cx="7009500" cy="692700"/>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1" lang="en" sz="4500">
                <a:solidFill>
                  <a:srgbClr val="000000"/>
                </a:solidFill>
                <a:latin typeface="Arial"/>
                <a:ea typeface="Arial"/>
                <a:cs typeface="Arial"/>
                <a:sym typeface="Arial"/>
              </a:rPr>
              <a:t>Need Resources?</a:t>
            </a:r>
            <a:endParaRPr sz="700"/>
          </a:p>
        </p:txBody>
      </p:sp>
      <p:sp>
        <p:nvSpPr>
          <p:cNvPr id="983" name="Google Shape;983;p77"/>
          <p:cNvSpPr/>
          <p:nvPr/>
        </p:nvSpPr>
        <p:spPr>
          <a:xfrm rot="1062721">
            <a:off x="7646335" y="4060781"/>
            <a:ext cx="1729412" cy="1141851"/>
          </a:xfrm>
          <a:custGeom>
            <a:rect b="b" l="l" r="r" t="t"/>
            <a:pathLst>
              <a:path extrusionOk="0" h="2281394" w="3450124">
                <a:moveTo>
                  <a:pt x="0" y="0"/>
                </a:moveTo>
                <a:lnTo>
                  <a:pt x="3450124" y="0"/>
                </a:lnTo>
                <a:lnTo>
                  <a:pt x="3450124" y="2281394"/>
                </a:lnTo>
                <a:lnTo>
                  <a:pt x="0" y="2281394"/>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84" name="Google Shape;984;p77"/>
          <p:cNvSpPr/>
          <p:nvPr/>
        </p:nvSpPr>
        <p:spPr>
          <a:xfrm>
            <a:off x="8173079" y="2746074"/>
            <a:ext cx="1131632" cy="1077879"/>
          </a:xfrm>
          <a:custGeom>
            <a:rect b="b" l="l" r="r" t="t"/>
            <a:pathLst>
              <a:path extrusionOk="0" h="2155758" w="2263263">
                <a:moveTo>
                  <a:pt x="0" y="0"/>
                </a:moveTo>
                <a:lnTo>
                  <a:pt x="2263262" y="0"/>
                </a:lnTo>
                <a:lnTo>
                  <a:pt x="2263262" y="2155758"/>
                </a:lnTo>
                <a:lnTo>
                  <a:pt x="0" y="2155758"/>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85" name="Google Shape;985;p77"/>
          <p:cNvSpPr/>
          <p:nvPr/>
        </p:nvSpPr>
        <p:spPr>
          <a:xfrm rot="2016649">
            <a:off x="37330" y="1074745"/>
            <a:ext cx="784779" cy="1401391"/>
          </a:xfrm>
          <a:custGeom>
            <a:rect b="b" l="l" r="r" t="t"/>
            <a:pathLst>
              <a:path extrusionOk="0" h="2795454" w="1565454">
                <a:moveTo>
                  <a:pt x="0" y="0"/>
                </a:moveTo>
                <a:lnTo>
                  <a:pt x="1565455" y="0"/>
                </a:lnTo>
                <a:lnTo>
                  <a:pt x="1565455" y="2795454"/>
                </a:lnTo>
                <a:lnTo>
                  <a:pt x="0" y="2795454"/>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86" name="Google Shape;986;p77"/>
          <p:cNvSpPr/>
          <p:nvPr/>
        </p:nvSpPr>
        <p:spPr>
          <a:xfrm>
            <a:off x="-83496" y="324731"/>
            <a:ext cx="511690" cy="649952"/>
          </a:xfrm>
          <a:custGeom>
            <a:rect b="b" l="l" r="r" t="t"/>
            <a:pathLst>
              <a:path extrusionOk="0" h="1299904" w="1023379">
                <a:moveTo>
                  <a:pt x="0" y="0"/>
                </a:moveTo>
                <a:lnTo>
                  <a:pt x="1023379" y="0"/>
                </a:lnTo>
                <a:lnTo>
                  <a:pt x="1023379" y="1299903"/>
                </a:lnTo>
                <a:lnTo>
                  <a:pt x="0" y="1299903"/>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87" name="Google Shape;987;p77"/>
          <p:cNvSpPr/>
          <p:nvPr/>
        </p:nvSpPr>
        <p:spPr>
          <a:xfrm rot="-4934090">
            <a:off x="7934773" y="1865763"/>
            <a:ext cx="897703" cy="884238"/>
          </a:xfrm>
          <a:custGeom>
            <a:rect b="b" l="l" r="r" t="t"/>
            <a:pathLst>
              <a:path extrusionOk="0" h="1769959" w="1796912">
                <a:moveTo>
                  <a:pt x="0" y="0"/>
                </a:moveTo>
                <a:lnTo>
                  <a:pt x="1796912" y="0"/>
                </a:lnTo>
                <a:lnTo>
                  <a:pt x="1796912" y="1769958"/>
                </a:lnTo>
                <a:lnTo>
                  <a:pt x="0" y="1769958"/>
                </a:lnTo>
                <a:lnTo>
                  <a:pt x="0" y="0"/>
                </a:lnTo>
                <a:close/>
              </a:path>
            </a:pathLst>
          </a:custGeom>
          <a:blipFill rotWithShape="1">
            <a:blip r:embed="rId8">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88" name="Google Shape;988;p77"/>
          <p:cNvSpPr/>
          <p:nvPr/>
        </p:nvSpPr>
        <p:spPr>
          <a:xfrm rot="2700000">
            <a:off x="276103" y="2534825"/>
            <a:ext cx="630798" cy="972659"/>
          </a:xfrm>
          <a:custGeom>
            <a:rect b="b" l="l" r="r" t="t"/>
            <a:pathLst>
              <a:path extrusionOk="0" h="1944224" w="1256455">
                <a:moveTo>
                  <a:pt x="0" y="0"/>
                </a:moveTo>
                <a:lnTo>
                  <a:pt x="1256454" y="0"/>
                </a:lnTo>
                <a:lnTo>
                  <a:pt x="1256454" y="1944224"/>
                </a:lnTo>
                <a:lnTo>
                  <a:pt x="0" y="1944224"/>
                </a:lnTo>
                <a:lnTo>
                  <a:pt x="0" y="0"/>
                </a:lnTo>
                <a:close/>
              </a:path>
            </a:pathLst>
          </a:custGeom>
          <a:blipFill rotWithShape="1">
            <a:blip r:embed="rId9">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89" name="Google Shape;989;p77"/>
          <p:cNvSpPr/>
          <p:nvPr/>
        </p:nvSpPr>
        <p:spPr>
          <a:xfrm>
            <a:off x="6963742" y="4629150"/>
            <a:ext cx="511690" cy="649952"/>
          </a:xfrm>
          <a:custGeom>
            <a:rect b="b" l="l" r="r" t="t"/>
            <a:pathLst>
              <a:path extrusionOk="0" h="1299904" w="1023379">
                <a:moveTo>
                  <a:pt x="0" y="0"/>
                </a:moveTo>
                <a:lnTo>
                  <a:pt x="1023378" y="0"/>
                </a:lnTo>
                <a:lnTo>
                  <a:pt x="1023378" y="1299904"/>
                </a:lnTo>
                <a:lnTo>
                  <a:pt x="0" y="1299904"/>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90" name="Google Shape;990;p77"/>
          <p:cNvSpPr/>
          <p:nvPr/>
        </p:nvSpPr>
        <p:spPr>
          <a:xfrm>
            <a:off x="3101650" y="1259117"/>
            <a:ext cx="2836989" cy="2836989"/>
          </a:xfrm>
          <a:custGeom>
            <a:rect b="b" l="l" r="r" t="t"/>
            <a:pathLst>
              <a:path extrusionOk="0" h="7565304" w="7565304">
                <a:moveTo>
                  <a:pt x="0" y="0"/>
                </a:moveTo>
                <a:lnTo>
                  <a:pt x="7565304" y="0"/>
                </a:lnTo>
                <a:lnTo>
                  <a:pt x="7565304" y="7565304"/>
                </a:lnTo>
                <a:lnTo>
                  <a:pt x="0" y="7565304"/>
                </a:lnTo>
                <a:lnTo>
                  <a:pt x="0" y="0"/>
                </a:lnTo>
                <a:close/>
              </a:path>
            </a:pathLst>
          </a:custGeom>
          <a:blipFill rotWithShape="1">
            <a:blip r:embed="rId10">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91" name="Google Shape;991;p77"/>
          <p:cNvSpPr txBox="1"/>
          <p:nvPr/>
        </p:nvSpPr>
        <p:spPr>
          <a:xfrm>
            <a:off x="2461345" y="4293552"/>
            <a:ext cx="4117800" cy="7389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lang="en" sz="2000" u="sng">
                <a:solidFill>
                  <a:srgbClr val="000000"/>
                </a:solidFill>
                <a:latin typeface="Rajdhani"/>
                <a:ea typeface="Rajdhani"/>
                <a:cs typeface="Rajdhani"/>
                <a:sym typeface="Rajdhani"/>
                <a:hlinkClick r:id="rId11">
                  <a:extLst>
                    <a:ext uri="{A12FA001-AC4F-418D-AE19-62706E023703}">
                      <ahyp:hlinkClr val="tx"/>
                    </a:ext>
                  </a:extLst>
                </a:hlinkClick>
              </a:rPr>
              <a:t>Tinyurl.com/Utah-One-Health-Storytime</a:t>
            </a:r>
            <a:endParaRPr sz="7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9" name="Shape 999"/>
        <p:cNvGrpSpPr/>
        <p:nvPr/>
      </p:nvGrpSpPr>
      <p:grpSpPr>
        <a:xfrm>
          <a:off x="0" y="0"/>
          <a:ext cx="0" cy="0"/>
          <a:chOff x="0" y="0"/>
          <a:chExt cx="0" cy="0"/>
        </a:xfrm>
      </p:grpSpPr>
      <p:sp>
        <p:nvSpPr>
          <p:cNvPr id="1000" name="Google Shape;1000;p78"/>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248" l="-9369" r="0" t="-1124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01" name="Google Shape;1001;p78"/>
          <p:cNvSpPr/>
          <p:nvPr/>
        </p:nvSpPr>
        <p:spPr>
          <a:xfrm>
            <a:off x="-51465" y="3798858"/>
            <a:ext cx="1131632" cy="1077879"/>
          </a:xfrm>
          <a:custGeom>
            <a:rect b="b" l="l" r="r" t="t"/>
            <a:pathLst>
              <a:path extrusionOk="0" h="2155758" w="2263263">
                <a:moveTo>
                  <a:pt x="0" y="0"/>
                </a:moveTo>
                <a:lnTo>
                  <a:pt x="2263262" y="0"/>
                </a:lnTo>
                <a:lnTo>
                  <a:pt x="2263262" y="2155758"/>
                </a:lnTo>
                <a:lnTo>
                  <a:pt x="0" y="2155758"/>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02" name="Google Shape;1002;p78"/>
          <p:cNvSpPr/>
          <p:nvPr/>
        </p:nvSpPr>
        <p:spPr>
          <a:xfrm>
            <a:off x="1080166" y="4629150"/>
            <a:ext cx="456459" cy="579797"/>
          </a:xfrm>
          <a:custGeom>
            <a:rect b="b" l="l" r="r" t="t"/>
            <a:pathLst>
              <a:path extrusionOk="0" h="1159595" w="912918">
                <a:moveTo>
                  <a:pt x="0" y="0"/>
                </a:moveTo>
                <a:lnTo>
                  <a:pt x="912918" y="0"/>
                </a:lnTo>
                <a:lnTo>
                  <a:pt x="912918" y="1159595"/>
                </a:lnTo>
                <a:lnTo>
                  <a:pt x="0" y="1159595"/>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1003" name="Google Shape;1003;p78"/>
          <p:cNvGrpSpPr/>
          <p:nvPr/>
        </p:nvGrpSpPr>
        <p:grpSpPr>
          <a:xfrm>
            <a:off x="767176" y="1516144"/>
            <a:ext cx="3623078" cy="3113160"/>
            <a:chOff x="0" y="-28575"/>
            <a:chExt cx="1908390" cy="1639800"/>
          </a:xfrm>
        </p:grpSpPr>
        <p:sp>
          <p:nvSpPr>
            <p:cNvPr id="1004" name="Google Shape;1004;p78"/>
            <p:cNvSpPr/>
            <p:nvPr/>
          </p:nvSpPr>
          <p:spPr>
            <a:xfrm>
              <a:off x="0" y="0"/>
              <a:ext cx="1908390" cy="1611197"/>
            </a:xfrm>
            <a:custGeom>
              <a:rect b="b" l="l" r="r" t="t"/>
              <a:pathLst>
                <a:path extrusionOk="0" h="1611197" w="1908390">
                  <a:moveTo>
                    <a:pt x="54491" y="0"/>
                  </a:moveTo>
                  <a:lnTo>
                    <a:pt x="1853898" y="0"/>
                  </a:lnTo>
                  <a:cubicBezTo>
                    <a:pt x="1868350" y="0"/>
                    <a:pt x="1882210" y="5741"/>
                    <a:pt x="1892429" y="15960"/>
                  </a:cubicBezTo>
                  <a:cubicBezTo>
                    <a:pt x="1902649" y="26179"/>
                    <a:pt x="1908390" y="40039"/>
                    <a:pt x="1908390" y="54491"/>
                  </a:cubicBezTo>
                  <a:lnTo>
                    <a:pt x="1908390" y="1556706"/>
                  </a:lnTo>
                  <a:cubicBezTo>
                    <a:pt x="1908390" y="1571158"/>
                    <a:pt x="1902649" y="1585018"/>
                    <a:pt x="1892429" y="1595237"/>
                  </a:cubicBezTo>
                  <a:cubicBezTo>
                    <a:pt x="1882210" y="1605456"/>
                    <a:pt x="1868350" y="1611197"/>
                    <a:pt x="1853898" y="1611197"/>
                  </a:cubicBezTo>
                  <a:lnTo>
                    <a:pt x="54491" y="1611197"/>
                  </a:lnTo>
                  <a:cubicBezTo>
                    <a:pt x="40039" y="1611197"/>
                    <a:pt x="26179" y="1605456"/>
                    <a:pt x="15960" y="1595237"/>
                  </a:cubicBezTo>
                  <a:cubicBezTo>
                    <a:pt x="5741" y="1585018"/>
                    <a:pt x="0" y="1571158"/>
                    <a:pt x="0" y="1556706"/>
                  </a:cubicBezTo>
                  <a:lnTo>
                    <a:pt x="0" y="54491"/>
                  </a:lnTo>
                  <a:cubicBezTo>
                    <a:pt x="0" y="40039"/>
                    <a:pt x="5741" y="26179"/>
                    <a:pt x="15960" y="15960"/>
                  </a:cubicBezTo>
                  <a:cubicBezTo>
                    <a:pt x="26179" y="5741"/>
                    <a:pt x="40039" y="0"/>
                    <a:pt x="54491" y="0"/>
                  </a:cubicBezTo>
                  <a:close/>
                </a:path>
              </a:pathLst>
            </a:custGeom>
            <a:solidFill>
              <a:srgbClr val="0099CC"/>
            </a:solidFill>
            <a:ln cap="rnd" cmpd="sng" w="47625">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05" name="Google Shape;1005;p78"/>
            <p:cNvSpPr txBox="1"/>
            <p:nvPr/>
          </p:nvSpPr>
          <p:spPr>
            <a:xfrm>
              <a:off x="0" y="-28575"/>
              <a:ext cx="1908300" cy="1639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1006" name="Google Shape;1006;p78"/>
          <p:cNvGrpSpPr/>
          <p:nvPr/>
        </p:nvGrpSpPr>
        <p:grpSpPr>
          <a:xfrm>
            <a:off x="4701105" y="1516144"/>
            <a:ext cx="3623078" cy="3113160"/>
            <a:chOff x="0" y="-28575"/>
            <a:chExt cx="1908390" cy="1639800"/>
          </a:xfrm>
        </p:grpSpPr>
        <p:sp>
          <p:nvSpPr>
            <p:cNvPr id="1007" name="Google Shape;1007;p78"/>
            <p:cNvSpPr/>
            <p:nvPr/>
          </p:nvSpPr>
          <p:spPr>
            <a:xfrm>
              <a:off x="0" y="0"/>
              <a:ext cx="1908390" cy="1611197"/>
            </a:xfrm>
            <a:custGeom>
              <a:rect b="b" l="l" r="r" t="t"/>
              <a:pathLst>
                <a:path extrusionOk="0" h="1611197" w="1908390">
                  <a:moveTo>
                    <a:pt x="54491" y="0"/>
                  </a:moveTo>
                  <a:lnTo>
                    <a:pt x="1853898" y="0"/>
                  </a:lnTo>
                  <a:cubicBezTo>
                    <a:pt x="1868350" y="0"/>
                    <a:pt x="1882210" y="5741"/>
                    <a:pt x="1892429" y="15960"/>
                  </a:cubicBezTo>
                  <a:cubicBezTo>
                    <a:pt x="1902649" y="26179"/>
                    <a:pt x="1908390" y="40039"/>
                    <a:pt x="1908390" y="54491"/>
                  </a:cubicBezTo>
                  <a:lnTo>
                    <a:pt x="1908390" y="1556706"/>
                  </a:lnTo>
                  <a:cubicBezTo>
                    <a:pt x="1908390" y="1571158"/>
                    <a:pt x="1902649" y="1585018"/>
                    <a:pt x="1892429" y="1595237"/>
                  </a:cubicBezTo>
                  <a:cubicBezTo>
                    <a:pt x="1882210" y="1605456"/>
                    <a:pt x="1868350" y="1611197"/>
                    <a:pt x="1853898" y="1611197"/>
                  </a:cubicBezTo>
                  <a:lnTo>
                    <a:pt x="54491" y="1611197"/>
                  </a:lnTo>
                  <a:cubicBezTo>
                    <a:pt x="40039" y="1611197"/>
                    <a:pt x="26179" y="1605456"/>
                    <a:pt x="15960" y="1595237"/>
                  </a:cubicBezTo>
                  <a:cubicBezTo>
                    <a:pt x="5741" y="1585018"/>
                    <a:pt x="0" y="1571158"/>
                    <a:pt x="0" y="1556706"/>
                  </a:cubicBezTo>
                  <a:lnTo>
                    <a:pt x="0" y="54491"/>
                  </a:lnTo>
                  <a:cubicBezTo>
                    <a:pt x="0" y="40039"/>
                    <a:pt x="5741" y="26179"/>
                    <a:pt x="15960" y="15960"/>
                  </a:cubicBezTo>
                  <a:cubicBezTo>
                    <a:pt x="26179" y="5741"/>
                    <a:pt x="40039" y="0"/>
                    <a:pt x="54491" y="0"/>
                  </a:cubicBezTo>
                  <a:close/>
                </a:path>
              </a:pathLst>
            </a:custGeom>
            <a:solidFill>
              <a:srgbClr val="003399"/>
            </a:solidFill>
            <a:ln cap="rnd" cmpd="sng" w="47625">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08" name="Google Shape;1008;p78"/>
            <p:cNvSpPr txBox="1"/>
            <p:nvPr/>
          </p:nvSpPr>
          <p:spPr>
            <a:xfrm>
              <a:off x="0" y="-28575"/>
              <a:ext cx="1908300" cy="1639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1009" name="Google Shape;1009;p78"/>
          <p:cNvSpPr/>
          <p:nvPr/>
        </p:nvSpPr>
        <p:spPr>
          <a:xfrm>
            <a:off x="8629650" y="153506"/>
            <a:ext cx="442791" cy="725847"/>
          </a:xfrm>
          <a:custGeom>
            <a:rect b="b" l="l" r="r" t="t"/>
            <a:pathLst>
              <a:path extrusionOk="0" h="1451693" w="885582">
                <a:moveTo>
                  <a:pt x="0" y="0"/>
                </a:moveTo>
                <a:lnTo>
                  <a:pt x="885582" y="0"/>
                </a:lnTo>
                <a:lnTo>
                  <a:pt x="885582" y="1451693"/>
                </a:lnTo>
                <a:lnTo>
                  <a:pt x="0" y="1451693"/>
                </a:lnTo>
                <a:lnTo>
                  <a:pt x="0" y="0"/>
                </a:lnTo>
                <a:close/>
              </a:path>
            </a:pathLst>
          </a:custGeom>
          <a:blipFill rotWithShape="1">
            <a:blip r:embed="rId6">
              <a:alphaModFix/>
            </a:blip>
            <a:stretch>
              <a:fillRect b="0" l="0" r="-85007" t="-41719"/>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10" name="Google Shape;1010;p78"/>
          <p:cNvSpPr txBox="1"/>
          <p:nvPr/>
        </p:nvSpPr>
        <p:spPr>
          <a:xfrm>
            <a:off x="3106923" y="309563"/>
            <a:ext cx="3188400" cy="677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 sz="4400">
                <a:solidFill>
                  <a:srgbClr val="000000"/>
                </a:solidFill>
                <a:latin typeface="Arial"/>
                <a:ea typeface="Arial"/>
                <a:cs typeface="Arial"/>
                <a:sym typeface="Arial"/>
              </a:rPr>
              <a:t>Questions?</a:t>
            </a:r>
            <a:endParaRPr sz="700"/>
          </a:p>
        </p:txBody>
      </p:sp>
      <p:sp>
        <p:nvSpPr>
          <p:cNvPr id="1011" name="Google Shape;1011;p78"/>
          <p:cNvSpPr txBox="1"/>
          <p:nvPr/>
        </p:nvSpPr>
        <p:spPr>
          <a:xfrm>
            <a:off x="4929054" y="4055858"/>
            <a:ext cx="3167100" cy="24630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lang="en" sz="1600" u="sng">
                <a:solidFill>
                  <a:srgbClr val="FFFFFF"/>
                </a:solidFill>
                <a:latin typeface="Arial"/>
                <a:ea typeface="Arial"/>
                <a:cs typeface="Arial"/>
                <a:sym typeface="Arial"/>
                <a:hlinkClick r:id="rId7">
                  <a:extLst>
                    <a:ext uri="{A12FA001-AC4F-418D-AE19-62706E023703}">
                      <ahyp:hlinkClr val="tx"/>
                    </a:ext>
                  </a:extLst>
                </a:hlinkClick>
              </a:rPr>
              <a:t>Shannon@thalweg-edu.com</a:t>
            </a:r>
            <a:endParaRPr sz="700"/>
          </a:p>
        </p:txBody>
      </p:sp>
      <p:sp>
        <p:nvSpPr>
          <p:cNvPr id="1012" name="Google Shape;1012;p78"/>
          <p:cNvSpPr txBox="1"/>
          <p:nvPr/>
        </p:nvSpPr>
        <p:spPr>
          <a:xfrm>
            <a:off x="986593" y="4063637"/>
            <a:ext cx="3184200" cy="59100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lang="en" sz="1600" u="sng">
                <a:solidFill>
                  <a:srgbClr val="FFFFFF"/>
                </a:solidFill>
                <a:latin typeface="Arial"/>
                <a:ea typeface="Arial"/>
                <a:cs typeface="Arial"/>
                <a:sym typeface="Arial"/>
                <a:hlinkClick r:id="rId8">
                  <a:extLst>
                    <a:ext uri="{A12FA001-AC4F-418D-AE19-62706E023703}">
                      <ahyp:hlinkClr val="tx"/>
                    </a:ext>
                  </a:extLst>
                </a:hlinkClick>
              </a:rPr>
              <a:t>MHoyt@carollo.com</a:t>
            </a:r>
            <a:endParaRPr sz="700"/>
          </a:p>
          <a:p>
            <a:pPr indent="0" lvl="0" marL="0" marR="0" rtl="0" algn="just">
              <a:lnSpc>
                <a:spcPct val="110336"/>
              </a:lnSpc>
              <a:spcBef>
                <a:spcPts val="0"/>
              </a:spcBef>
              <a:spcAft>
                <a:spcPts val="0"/>
              </a:spcAft>
              <a:buNone/>
            </a:pPr>
            <a:r>
              <a:t/>
            </a:r>
            <a:endParaRPr b="1" sz="1600" u="sng">
              <a:solidFill>
                <a:srgbClr val="FFFFFF"/>
              </a:solidFill>
              <a:latin typeface="Arial"/>
              <a:ea typeface="Arial"/>
              <a:cs typeface="Arial"/>
              <a:sym typeface="Arial"/>
              <a:hlinkClick r:id="rId9">
                <a:extLst>
                  <a:ext uri="{A12FA001-AC4F-418D-AE19-62706E023703}">
                    <ahyp:hlinkClr val="tx"/>
                  </a:ext>
                </a:extLst>
              </a:hlinkClick>
            </a:endParaRPr>
          </a:p>
        </p:txBody>
      </p:sp>
      <p:sp>
        <p:nvSpPr>
          <p:cNvPr id="1013" name="Google Shape;1013;p78"/>
          <p:cNvSpPr txBox="1"/>
          <p:nvPr/>
        </p:nvSpPr>
        <p:spPr>
          <a:xfrm>
            <a:off x="1201769" y="1570850"/>
            <a:ext cx="2753700" cy="400200"/>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1" lang="en" sz="2600">
                <a:solidFill>
                  <a:srgbClr val="FFFFFF"/>
                </a:solidFill>
                <a:latin typeface="Arial"/>
                <a:ea typeface="Arial"/>
                <a:cs typeface="Arial"/>
                <a:sym typeface="Arial"/>
              </a:rPr>
              <a:t>Monica Hoyt</a:t>
            </a:r>
            <a:endParaRPr sz="700"/>
          </a:p>
        </p:txBody>
      </p:sp>
      <p:sp>
        <p:nvSpPr>
          <p:cNvPr id="1014" name="Google Shape;1014;p78"/>
          <p:cNvSpPr txBox="1"/>
          <p:nvPr/>
        </p:nvSpPr>
        <p:spPr>
          <a:xfrm>
            <a:off x="5135698" y="1570850"/>
            <a:ext cx="2753700" cy="400200"/>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1" lang="en" sz="2600">
                <a:solidFill>
                  <a:srgbClr val="FFFFFF"/>
                </a:solidFill>
                <a:latin typeface="Arial"/>
                <a:ea typeface="Arial"/>
                <a:cs typeface="Arial"/>
                <a:sym typeface="Arial"/>
              </a:rPr>
              <a:t>Shannon Babb</a:t>
            </a:r>
            <a:endParaRPr sz="700"/>
          </a:p>
        </p:txBody>
      </p:sp>
      <p:sp>
        <p:nvSpPr>
          <p:cNvPr id="1015" name="Google Shape;1015;p78"/>
          <p:cNvSpPr/>
          <p:nvPr/>
        </p:nvSpPr>
        <p:spPr>
          <a:xfrm>
            <a:off x="1809556" y="2232222"/>
            <a:ext cx="1538199" cy="1591225"/>
          </a:xfrm>
          <a:custGeom>
            <a:rect b="b" l="l" r="r" t="t"/>
            <a:pathLst>
              <a:path extrusionOk="0" h="3182449" w="3076398">
                <a:moveTo>
                  <a:pt x="0" y="0"/>
                </a:moveTo>
                <a:lnTo>
                  <a:pt x="3076399" y="0"/>
                </a:lnTo>
                <a:lnTo>
                  <a:pt x="3076399" y="3182449"/>
                </a:lnTo>
                <a:lnTo>
                  <a:pt x="0" y="3182449"/>
                </a:lnTo>
                <a:lnTo>
                  <a:pt x="0" y="0"/>
                </a:lnTo>
                <a:close/>
              </a:path>
            </a:pathLst>
          </a:custGeom>
          <a:blipFill rotWithShape="1">
            <a:blip r:embed="rId10">
              <a:alphaModFix/>
            </a:blip>
            <a:stretch>
              <a:fillRect b="0" l="-1719" r="-1719" t="0"/>
            </a:stretch>
          </a:blipFill>
          <a:ln cap="rnd" cmpd="sng" w="5715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16" name="Google Shape;1016;p78"/>
          <p:cNvSpPr/>
          <p:nvPr/>
        </p:nvSpPr>
        <p:spPr>
          <a:xfrm>
            <a:off x="5690594" y="2207634"/>
            <a:ext cx="1596113" cy="1591225"/>
          </a:xfrm>
          <a:custGeom>
            <a:rect b="b" l="l" r="r" t="t"/>
            <a:pathLst>
              <a:path extrusionOk="0" h="3182449" w="3192226">
                <a:moveTo>
                  <a:pt x="0" y="0"/>
                </a:moveTo>
                <a:lnTo>
                  <a:pt x="3192226" y="0"/>
                </a:lnTo>
                <a:lnTo>
                  <a:pt x="3192226" y="3182449"/>
                </a:lnTo>
                <a:lnTo>
                  <a:pt x="0" y="3182449"/>
                </a:lnTo>
                <a:lnTo>
                  <a:pt x="0" y="0"/>
                </a:lnTo>
                <a:close/>
              </a:path>
            </a:pathLst>
          </a:custGeom>
          <a:blipFill rotWithShape="1">
            <a:blip r:embed="rId11">
              <a:alphaModFix/>
            </a:blip>
            <a:stretch>
              <a:fillRect b="0" l="0" r="0" t="0"/>
            </a:stretch>
          </a:blipFill>
          <a:ln cap="rnd" cmpd="sng" w="5715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sp>
        <p:nvSpPr>
          <p:cNvPr id="1021" name="Google Shape;1021;p79"/>
          <p:cNvSpPr txBox="1"/>
          <p:nvPr/>
        </p:nvSpPr>
        <p:spPr>
          <a:xfrm>
            <a:off x="405300" y="468050"/>
            <a:ext cx="8333400" cy="389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6600">
                <a:solidFill>
                  <a:schemeClr val="accent6"/>
                </a:solidFill>
                <a:latin typeface="Open Sans"/>
                <a:ea typeface="Open Sans"/>
                <a:cs typeface="Open Sans"/>
                <a:sym typeface="Open Sans"/>
              </a:rPr>
              <a:t>Tale of tularemia: panel discussion </a:t>
            </a:r>
            <a:endParaRPr b="1" sz="6600">
              <a:solidFill>
                <a:schemeClr val="accent6"/>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5" name="Shape 1025"/>
        <p:cNvGrpSpPr/>
        <p:nvPr/>
      </p:nvGrpSpPr>
      <p:grpSpPr>
        <a:xfrm>
          <a:off x="0" y="0"/>
          <a:ext cx="0" cy="0"/>
          <a:chOff x="0" y="0"/>
          <a:chExt cx="0" cy="0"/>
        </a:xfrm>
      </p:grpSpPr>
      <p:sp>
        <p:nvSpPr>
          <p:cNvPr id="1026" name="Google Shape;1026;p80"/>
          <p:cNvSpPr txBox="1"/>
          <p:nvPr>
            <p:ph type="title"/>
          </p:nvPr>
        </p:nvSpPr>
        <p:spPr>
          <a:xfrm>
            <a:off x="188825" y="883250"/>
            <a:ext cx="4103100" cy="32016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4900"/>
              <a:t>Raffle and </a:t>
            </a:r>
            <a:r>
              <a:rPr lang="en" sz="4900"/>
              <a:t>Post Symposium Survey</a:t>
            </a:r>
            <a:endParaRPr sz="4900"/>
          </a:p>
        </p:txBody>
      </p:sp>
      <p:pic>
        <p:nvPicPr>
          <p:cNvPr id="1027" name="Google Shape;1027;p80"/>
          <p:cNvPicPr preferRelativeResize="0"/>
          <p:nvPr/>
        </p:nvPicPr>
        <p:blipFill>
          <a:blip r:embed="rId3">
            <a:alphaModFix/>
          </a:blip>
          <a:stretch>
            <a:fillRect/>
          </a:stretch>
        </p:blipFill>
        <p:spPr>
          <a:xfrm>
            <a:off x="4998925" y="707000"/>
            <a:ext cx="3107038" cy="3201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4"/>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248" l="-9369" r="0" t="-1124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27" name="Google Shape;327;p54"/>
          <p:cNvSpPr txBox="1"/>
          <p:nvPr/>
        </p:nvSpPr>
        <p:spPr>
          <a:xfrm>
            <a:off x="930446" y="727812"/>
            <a:ext cx="5869200" cy="692700"/>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1" lang="en" sz="4500">
                <a:solidFill>
                  <a:srgbClr val="000000"/>
                </a:solidFill>
                <a:latin typeface="Arial"/>
                <a:ea typeface="Arial"/>
                <a:cs typeface="Arial"/>
                <a:sym typeface="Arial"/>
              </a:rPr>
              <a:t>Learning Objectives</a:t>
            </a:r>
            <a:endParaRPr sz="700"/>
          </a:p>
        </p:txBody>
      </p:sp>
      <p:grpSp>
        <p:nvGrpSpPr>
          <p:cNvPr id="328" name="Google Shape;328;p54"/>
          <p:cNvGrpSpPr/>
          <p:nvPr/>
        </p:nvGrpSpPr>
        <p:grpSpPr>
          <a:xfrm>
            <a:off x="1813796" y="1568912"/>
            <a:ext cx="5354913" cy="2419530"/>
            <a:chOff x="0" y="-28575"/>
            <a:chExt cx="2820602" cy="1274443"/>
          </a:xfrm>
        </p:grpSpPr>
        <p:sp>
          <p:nvSpPr>
            <p:cNvPr id="329" name="Google Shape;329;p54"/>
            <p:cNvSpPr/>
            <p:nvPr/>
          </p:nvSpPr>
          <p:spPr>
            <a:xfrm>
              <a:off x="0" y="0"/>
              <a:ext cx="2820602" cy="1245868"/>
            </a:xfrm>
            <a:custGeom>
              <a:rect b="b" l="l" r="r" t="t"/>
              <a:pathLst>
                <a:path extrusionOk="0" h="1245868" w="2820602">
                  <a:moveTo>
                    <a:pt x="36868" y="0"/>
                  </a:moveTo>
                  <a:lnTo>
                    <a:pt x="2783734" y="0"/>
                  </a:lnTo>
                  <a:cubicBezTo>
                    <a:pt x="2804095" y="0"/>
                    <a:pt x="2820602" y="16506"/>
                    <a:pt x="2820602" y="36868"/>
                  </a:cubicBezTo>
                  <a:lnTo>
                    <a:pt x="2820602" y="1209000"/>
                  </a:lnTo>
                  <a:cubicBezTo>
                    <a:pt x="2820602" y="1229361"/>
                    <a:pt x="2804095" y="1245868"/>
                    <a:pt x="2783734" y="1245868"/>
                  </a:cubicBezTo>
                  <a:lnTo>
                    <a:pt x="36868" y="1245868"/>
                  </a:lnTo>
                  <a:cubicBezTo>
                    <a:pt x="16506" y="1245868"/>
                    <a:pt x="0" y="1229361"/>
                    <a:pt x="0" y="1209000"/>
                  </a:cubicBezTo>
                  <a:lnTo>
                    <a:pt x="0" y="36868"/>
                  </a:lnTo>
                  <a:cubicBezTo>
                    <a:pt x="0" y="16506"/>
                    <a:pt x="16506" y="0"/>
                    <a:pt x="36868" y="0"/>
                  </a:cubicBezTo>
                  <a:close/>
                </a:path>
              </a:pathLst>
            </a:custGeom>
            <a:solidFill>
              <a:srgbClr val="FFE8B6"/>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30" name="Google Shape;330;p54"/>
            <p:cNvSpPr txBox="1"/>
            <p:nvPr/>
          </p:nvSpPr>
          <p:spPr>
            <a:xfrm>
              <a:off x="0" y="-28575"/>
              <a:ext cx="2820600" cy="12744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331" name="Google Shape;331;p54"/>
          <p:cNvSpPr txBox="1"/>
          <p:nvPr/>
        </p:nvSpPr>
        <p:spPr>
          <a:xfrm>
            <a:off x="2151560" y="1804367"/>
            <a:ext cx="4800000" cy="20259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lang="en" sz="1400">
                <a:solidFill>
                  <a:srgbClr val="000000"/>
                </a:solidFill>
                <a:latin typeface="Arial"/>
                <a:ea typeface="Arial"/>
                <a:cs typeface="Arial"/>
                <a:sym typeface="Arial"/>
              </a:rPr>
              <a:t>1. Utilize books to create age-appropriate narratives.</a:t>
            </a:r>
            <a:endParaRPr sz="700"/>
          </a:p>
          <a:p>
            <a:pPr indent="0" lvl="0" marL="0" marR="0" rtl="0" algn="l">
              <a:lnSpc>
                <a:spcPct val="140014"/>
              </a:lnSpc>
              <a:spcBef>
                <a:spcPts val="0"/>
              </a:spcBef>
              <a:spcAft>
                <a:spcPts val="0"/>
              </a:spcAft>
              <a:buNone/>
            </a:pPr>
            <a:r>
              <a:rPr lang="en" sz="1400">
                <a:solidFill>
                  <a:srgbClr val="000000"/>
                </a:solidFill>
                <a:latin typeface="Arial"/>
                <a:ea typeface="Arial"/>
                <a:cs typeface="Arial"/>
                <a:sym typeface="Arial"/>
              </a:rPr>
              <a:t>2.Explore the key elements that make an engaging and effective Storytime book.</a:t>
            </a:r>
            <a:endParaRPr sz="700"/>
          </a:p>
          <a:p>
            <a:pPr indent="0" lvl="0" marL="0" marR="0" rtl="0" algn="l">
              <a:lnSpc>
                <a:spcPct val="140014"/>
              </a:lnSpc>
              <a:spcBef>
                <a:spcPts val="0"/>
              </a:spcBef>
              <a:spcAft>
                <a:spcPts val="0"/>
              </a:spcAft>
              <a:buNone/>
            </a:pPr>
            <a:r>
              <a:rPr lang="en" sz="1400">
                <a:solidFill>
                  <a:srgbClr val="000000"/>
                </a:solidFill>
                <a:latin typeface="Arial"/>
                <a:ea typeface="Arial"/>
                <a:cs typeface="Arial"/>
                <a:sym typeface="Arial"/>
              </a:rPr>
              <a:t>3.Incorporate a variety of learning techniques—such as stories, songs, dance, and art—into each STEM Storytime. </a:t>
            </a:r>
            <a:endParaRPr sz="700"/>
          </a:p>
          <a:p>
            <a:pPr indent="0" lvl="0" marL="0" marR="0" rtl="0" algn="l">
              <a:lnSpc>
                <a:spcPct val="140014"/>
              </a:lnSpc>
              <a:spcBef>
                <a:spcPts val="0"/>
              </a:spcBef>
              <a:spcAft>
                <a:spcPts val="0"/>
              </a:spcAft>
              <a:buNone/>
            </a:pPr>
            <a:r>
              <a:rPr lang="en" sz="1400">
                <a:solidFill>
                  <a:srgbClr val="000000"/>
                </a:solidFill>
                <a:latin typeface="Arial"/>
                <a:ea typeface="Arial"/>
                <a:cs typeface="Arial"/>
                <a:sym typeface="Arial"/>
              </a:rPr>
              <a:t>4.Teach children how to actively listen and retain information from stories.</a:t>
            </a:r>
            <a:endParaRPr sz="700"/>
          </a:p>
        </p:txBody>
      </p:sp>
      <p:sp>
        <p:nvSpPr>
          <p:cNvPr id="332" name="Google Shape;332;p54"/>
          <p:cNvSpPr/>
          <p:nvPr/>
        </p:nvSpPr>
        <p:spPr>
          <a:xfrm rot="-1100666">
            <a:off x="-235996" y="3022036"/>
            <a:ext cx="1503186" cy="1638350"/>
          </a:xfrm>
          <a:custGeom>
            <a:rect b="b" l="l" r="r" t="t"/>
            <a:pathLst>
              <a:path extrusionOk="0" h="3273878" w="3003783">
                <a:moveTo>
                  <a:pt x="0" y="0"/>
                </a:moveTo>
                <a:lnTo>
                  <a:pt x="3003782" y="0"/>
                </a:lnTo>
                <a:lnTo>
                  <a:pt x="3003782" y="3273878"/>
                </a:lnTo>
                <a:lnTo>
                  <a:pt x="0" y="3273878"/>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33" name="Google Shape;333;p54"/>
          <p:cNvSpPr/>
          <p:nvPr/>
        </p:nvSpPr>
        <p:spPr>
          <a:xfrm rot="1409914">
            <a:off x="7796614" y="830951"/>
            <a:ext cx="1675052" cy="1232909"/>
          </a:xfrm>
          <a:custGeom>
            <a:rect b="b" l="l" r="r" t="t"/>
            <a:pathLst>
              <a:path extrusionOk="0" h="2462833" w="3339435">
                <a:moveTo>
                  <a:pt x="0" y="0"/>
                </a:moveTo>
                <a:lnTo>
                  <a:pt x="3339434" y="0"/>
                </a:lnTo>
                <a:lnTo>
                  <a:pt x="3339434" y="2462833"/>
                </a:lnTo>
                <a:lnTo>
                  <a:pt x="0" y="246283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34" name="Google Shape;334;p54"/>
          <p:cNvSpPr/>
          <p:nvPr/>
        </p:nvSpPr>
        <p:spPr>
          <a:xfrm>
            <a:off x="1484320" y="4063049"/>
            <a:ext cx="1173266" cy="1132202"/>
          </a:xfrm>
          <a:custGeom>
            <a:rect b="b" l="l" r="r" t="t"/>
            <a:pathLst>
              <a:path extrusionOk="0" h="2264404" w="2346532">
                <a:moveTo>
                  <a:pt x="0" y="0"/>
                </a:moveTo>
                <a:lnTo>
                  <a:pt x="2346532" y="0"/>
                </a:lnTo>
                <a:lnTo>
                  <a:pt x="2346532" y="2264404"/>
                </a:lnTo>
                <a:lnTo>
                  <a:pt x="0" y="2264404"/>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35" name="Google Shape;335;p54"/>
          <p:cNvSpPr/>
          <p:nvPr/>
        </p:nvSpPr>
        <p:spPr>
          <a:xfrm rot="1046363">
            <a:off x="6484020" y="-92116"/>
            <a:ext cx="1250571" cy="1216181"/>
          </a:xfrm>
          <a:custGeom>
            <a:rect b="b" l="l" r="r" t="t"/>
            <a:pathLst>
              <a:path extrusionOk="0" h="2429902" w="2498614">
                <a:moveTo>
                  <a:pt x="0" y="0"/>
                </a:moveTo>
                <a:lnTo>
                  <a:pt x="2498615" y="0"/>
                </a:lnTo>
                <a:lnTo>
                  <a:pt x="2498615" y="2429902"/>
                </a:lnTo>
                <a:lnTo>
                  <a:pt x="0" y="2429902"/>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36" name="Google Shape;336;p54"/>
          <p:cNvSpPr/>
          <p:nvPr/>
        </p:nvSpPr>
        <p:spPr>
          <a:xfrm>
            <a:off x="7914631" y="2268833"/>
            <a:ext cx="980923" cy="789643"/>
          </a:xfrm>
          <a:custGeom>
            <a:rect b="b" l="l" r="r" t="t"/>
            <a:pathLst>
              <a:path extrusionOk="0" h="1579286" w="1961846">
                <a:moveTo>
                  <a:pt x="0" y="0"/>
                </a:moveTo>
                <a:lnTo>
                  <a:pt x="1961845" y="0"/>
                </a:lnTo>
                <a:lnTo>
                  <a:pt x="1961845" y="1579286"/>
                </a:lnTo>
                <a:lnTo>
                  <a:pt x="0" y="1579286"/>
                </a:lnTo>
                <a:lnTo>
                  <a:pt x="0" y="0"/>
                </a:lnTo>
                <a:close/>
              </a:path>
            </a:pathLst>
          </a:custGeom>
          <a:blipFill rotWithShape="1">
            <a:blip r:embed="rId8">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37" name="Google Shape;337;p54"/>
          <p:cNvSpPr/>
          <p:nvPr/>
        </p:nvSpPr>
        <p:spPr>
          <a:xfrm rot="4866101">
            <a:off x="2749065" y="4265850"/>
            <a:ext cx="1024607" cy="647418"/>
          </a:xfrm>
          <a:custGeom>
            <a:rect b="b" l="l" r="r" t="t"/>
            <a:pathLst>
              <a:path extrusionOk="0" h="1298575" w="2045000">
                <a:moveTo>
                  <a:pt x="0" y="0"/>
                </a:moveTo>
                <a:lnTo>
                  <a:pt x="2045000" y="0"/>
                </a:lnTo>
                <a:lnTo>
                  <a:pt x="2045000" y="1298574"/>
                </a:lnTo>
                <a:lnTo>
                  <a:pt x="0" y="1298574"/>
                </a:lnTo>
                <a:lnTo>
                  <a:pt x="0" y="0"/>
                </a:lnTo>
                <a:close/>
              </a:path>
            </a:pathLst>
          </a:custGeom>
          <a:blipFill rotWithShape="1">
            <a:blip r:embed="rId9">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38" name="Google Shape;338;p54"/>
          <p:cNvSpPr/>
          <p:nvPr/>
        </p:nvSpPr>
        <p:spPr>
          <a:xfrm rot="-2760731">
            <a:off x="7958255" y="-267184"/>
            <a:ext cx="899096" cy="888799"/>
          </a:xfrm>
          <a:custGeom>
            <a:rect b="b" l="l" r="r" t="t"/>
            <a:pathLst>
              <a:path extrusionOk="0" h="1769959" w="1796912">
                <a:moveTo>
                  <a:pt x="0" y="0"/>
                </a:moveTo>
                <a:lnTo>
                  <a:pt x="1796913" y="0"/>
                </a:lnTo>
                <a:lnTo>
                  <a:pt x="1796913" y="1769959"/>
                </a:lnTo>
                <a:lnTo>
                  <a:pt x="0" y="1769959"/>
                </a:lnTo>
                <a:lnTo>
                  <a:pt x="0" y="0"/>
                </a:lnTo>
                <a:close/>
              </a:path>
            </a:pathLst>
          </a:custGeom>
          <a:blipFill rotWithShape="1">
            <a:blip r:embed="rId10">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39" name="Google Shape;339;p54"/>
          <p:cNvSpPr/>
          <p:nvPr/>
        </p:nvSpPr>
        <p:spPr>
          <a:xfrm>
            <a:off x="631524" y="2341775"/>
            <a:ext cx="597846" cy="759389"/>
          </a:xfrm>
          <a:custGeom>
            <a:rect b="b" l="l" r="r" t="t"/>
            <a:pathLst>
              <a:path extrusionOk="0" h="1518777" w="1195692">
                <a:moveTo>
                  <a:pt x="0" y="0"/>
                </a:moveTo>
                <a:lnTo>
                  <a:pt x="1195692" y="0"/>
                </a:lnTo>
                <a:lnTo>
                  <a:pt x="1195692" y="1518778"/>
                </a:lnTo>
                <a:lnTo>
                  <a:pt x="0" y="1518778"/>
                </a:lnTo>
                <a:lnTo>
                  <a:pt x="0" y="0"/>
                </a:lnTo>
                <a:close/>
              </a:path>
            </a:pathLst>
          </a:custGeom>
          <a:blipFill rotWithShape="1">
            <a:blip r:embed="rId11">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40" name="Google Shape;340;p54"/>
          <p:cNvSpPr/>
          <p:nvPr/>
        </p:nvSpPr>
        <p:spPr>
          <a:xfrm rot="-4549491">
            <a:off x="241692" y="4752846"/>
            <a:ext cx="898871" cy="885389"/>
          </a:xfrm>
          <a:custGeom>
            <a:rect b="b" l="l" r="r" t="t"/>
            <a:pathLst>
              <a:path extrusionOk="0" h="1769959" w="1796912">
                <a:moveTo>
                  <a:pt x="0" y="0"/>
                </a:moveTo>
                <a:lnTo>
                  <a:pt x="1796913" y="0"/>
                </a:lnTo>
                <a:lnTo>
                  <a:pt x="1796913" y="1769959"/>
                </a:lnTo>
                <a:lnTo>
                  <a:pt x="0" y="1769959"/>
                </a:lnTo>
                <a:lnTo>
                  <a:pt x="0" y="0"/>
                </a:lnTo>
                <a:close/>
              </a:path>
            </a:pathLst>
          </a:custGeom>
          <a:blipFill rotWithShape="1">
            <a:blip r:embed="rId10">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p81"/>
          <p:cNvSpPr txBox="1"/>
          <p:nvPr/>
        </p:nvSpPr>
        <p:spPr>
          <a:xfrm>
            <a:off x="1178175" y="285750"/>
            <a:ext cx="210900" cy="1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latin typeface="Open Sans"/>
              <a:ea typeface="Open Sans"/>
              <a:cs typeface="Open Sans"/>
              <a:sym typeface="Open Sans"/>
            </a:endParaRPr>
          </a:p>
        </p:txBody>
      </p:sp>
      <p:sp>
        <p:nvSpPr>
          <p:cNvPr id="1033" name="Google Shape;1033;p81"/>
          <p:cNvSpPr txBox="1"/>
          <p:nvPr>
            <p:ph type="title"/>
          </p:nvPr>
        </p:nvSpPr>
        <p:spPr>
          <a:xfrm>
            <a:off x="123100" y="0"/>
            <a:ext cx="8928600" cy="42579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Thanks for attending this year’s OH symposium! </a:t>
            </a:r>
            <a:endParaRPr/>
          </a:p>
          <a:p>
            <a:pPr indent="0" lvl="0" marL="0" rtl="0" algn="ctr">
              <a:spcBef>
                <a:spcPts val="0"/>
              </a:spcBef>
              <a:spcAft>
                <a:spcPts val="0"/>
              </a:spcAft>
              <a:buNone/>
            </a:pPr>
            <a:r>
              <a:t/>
            </a:r>
            <a:endParaRPr/>
          </a:p>
          <a:p>
            <a:pPr indent="457200" lvl="0" marL="914400" rtl="0" algn="l">
              <a:spcBef>
                <a:spcPts val="0"/>
              </a:spcBef>
              <a:spcAft>
                <a:spcPts val="0"/>
              </a:spcAft>
              <a:buNone/>
            </a:pPr>
            <a:r>
              <a:rPr lang="en"/>
              <a:t>See you next year!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5"/>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248" l="-9369" r="0" t="-1124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46" name="Google Shape;346;p55"/>
          <p:cNvSpPr/>
          <p:nvPr/>
        </p:nvSpPr>
        <p:spPr>
          <a:xfrm rot="692077">
            <a:off x="1868450" y="-157847"/>
            <a:ext cx="1975813" cy="1141032"/>
          </a:xfrm>
          <a:custGeom>
            <a:rect b="b" l="l" r="r" t="t"/>
            <a:pathLst>
              <a:path extrusionOk="0" h="2281607" w="3950835">
                <a:moveTo>
                  <a:pt x="0" y="0"/>
                </a:moveTo>
                <a:lnTo>
                  <a:pt x="3950835" y="0"/>
                </a:lnTo>
                <a:lnTo>
                  <a:pt x="3950835" y="2281607"/>
                </a:lnTo>
                <a:lnTo>
                  <a:pt x="0" y="2281607"/>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47" name="Google Shape;347;p55"/>
          <p:cNvSpPr/>
          <p:nvPr/>
        </p:nvSpPr>
        <p:spPr>
          <a:xfrm>
            <a:off x="5116403" y="369181"/>
            <a:ext cx="1131632" cy="1077879"/>
          </a:xfrm>
          <a:custGeom>
            <a:rect b="b" l="l" r="r" t="t"/>
            <a:pathLst>
              <a:path extrusionOk="0" h="2155758" w="2263263">
                <a:moveTo>
                  <a:pt x="0" y="0"/>
                </a:moveTo>
                <a:lnTo>
                  <a:pt x="2263262" y="0"/>
                </a:lnTo>
                <a:lnTo>
                  <a:pt x="2263262" y="2155757"/>
                </a:lnTo>
                <a:lnTo>
                  <a:pt x="0" y="2155757"/>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48" name="Google Shape;348;p55"/>
          <p:cNvSpPr/>
          <p:nvPr/>
        </p:nvSpPr>
        <p:spPr>
          <a:xfrm rot="3698462">
            <a:off x="8696903" y="-256283"/>
            <a:ext cx="806699" cy="526371"/>
          </a:xfrm>
          <a:custGeom>
            <a:rect b="b" l="l" r="r" t="t"/>
            <a:pathLst>
              <a:path extrusionOk="0" h="1052729" w="1613378">
                <a:moveTo>
                  <a:pt x="0" y="0"/>
                </a:moveTo>
                <a:lnTo>
                  <a:pt x="1613378" y="0"/>
                </a:lnTo>
                <a:lnTo>
                  <a:pt x="1613378" y="1052730"/>
                </a:lnTo>
                <a:lnTo>
                  <a:pt x="0" y="1052730"/>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49" name="Google Shape;349;p55"/>
          <p:cNvSpPr/>
          <p:nvPr/>
        </p:nvSpPr>
        <p:spPr>
          <a:xfrm rot="9857482">
            <a:off x="2198527" y="3958965"/>
            <a:ext cx="780572" cy="1392002"/>
          </a:xfrm>
          <a:custGeom>
            <a:rect b="b" l="l" r="r" t="t"/>
            <a:pathLst>
              <a:path extrusionOk="0" h="2795454" w="1565454">
                <a:moveTo>
                  <a:pt x="0" y="0"/>
                </a:moveTo>
                <a:lnTo>
                  <a:pt x="1565454" y="0"/>
                </a:lnTo>
                <a:lnTo>
                  <a:pt x="1565454" y="2795454"/>
                </a:lnTo>
                <a:lnTo>
                  <a:pt x="0" y="2795454"/>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50" name="Google Shape;350;p55"/>
          <p:cNvSpPr/>
          <p:nvPr/>
        </p:nvSpPr>
        <p:spPr>
          <a:xfrm rot="1046363">
            <a:off x="-228942" y="1468429"/>
            <a:ext cx="1250571" cy="1216181"/>
          </a:xfrm>
          <a:custGeom>
            <a:rect b="b" l="l" r="r" t="t"/>
            <a:pathLst>
              <a:path extrusionOk="0" h="2429902" w="2498614">
                <a:moveTo>
                  <a:pt x="0" y="0"/>
                </a:moveTo>
                <a:lnTo>
                  <a:pt x="2498614" y="0"/>
                </a:lnTo>
                <a:lnTo>
                  <a:pt x="2498614" y="2429902"/>
                </a:lnTo>
                <a:lnTo>
                  <a:pt x="0" y="2429902"/>
                </a:lnTo>
                <a:lnTo>
                  <a:pt x="0" y="0"/>
                </a:lnTo>
                <a:close/>
              </a:path>
            </a:pathLst>
          </a:custGeom>
          <a:blipFill rotWithShape="1">
            <a:blip r:embed="rId8">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51" name="Google Shape;351;p55"/>
          <p:cNvSpPr/>
          <p:nvPr/>
        </p:nvSpPr>
        <p:spPr>
          <a:xfrm rot="2383938">
            <a:off x="8348019" y="946765"/>
            <a:ext cx="1023777" cy="650099"/>
          </a:xfrm>
          <a:custGeom>
            <a:rect b="b" l="l" r="r" t="t"/>
            <a:pathLst>
              <a:path extrusionOk="0" h="1298575" w="2045000">
                <a:moveTo>
                  <a:pt x="0" y="0"/>
                </a:moveTo>
                <a:lnTo>
                  <a:pt x="2045000" y="0"/>
                </a:lnTo>
                <a:lnTo>
                  <a:pt x="2045000" y="1298575"/>
                </a:lnTo>
                <a:lnTo>
                  <a:pt x="0" y="1298575"/>
                </a:lnTo>
                <a:lnTo>
                  <a:pt x="0" y="0"/>
                </a:lnTo>
                <a:close/>
              </a:path>
            </a:pathLst>
          </a:custGeom>
          <a:blipFill rotWithShape="1">
            <a:blip r:embed="rId9">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52" name="Google Shape;352;p55"/>
          <p:cNvSpPr/>
          <p:nvPr/>
        </p:nvSpPr>
        <p:spPr>
          <a:xfrm>
            <a:off x="1030" y="-106091"/>
            <a:ext cx="597846" cy="759389"/>
          </a:xfrm>
          <a:custGeom>
            <a:rect b="b" l="l" r="r" t="t"/>
            <a:pathLst>
              <a:path extrusionOk="0" h="1518777" w="1195692">
                <a:moveTo>
                  <a:pt x="0" y="0"/>
                </a:moveTo>
                <a:lnTo>
                  <a:pt x="1195693" y="0"/>
                </a:lnTo>
                <a:lnTo>
                  <a:pt x="1195693" y="1518777"/>
                </a:lnTo>
                <a:lnTo>
                  <a:pt x="0" y="1518777"/>
                </a:lnTo>
                <a:lnTo>
                  <a:pt x="0" y="0"/>
                </a:lnTo>
                <a:close/>
              </a:path>
            </a:pathLst>
          </a:custGeom>
          <a:blipFill rotWithShape="1">
            <a:blip r:embed="rId10">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53" name="Google Shape;353;p55"/>
          <p:cNvSpPr/>
          <p:nvPr/>
        </p:nvSpPr>
        <p:spPr>
          <a:xfrm rot="1029957">
            <a:off x="7567365" y="-509279"/>
            <a:ext cx="898029" cy="883263"/>
          </a:xfrm>
          <a:custGeom>
            <a:rect b="b" l="l" r="r" t="t"/>
            <a:pathLst>
              <a:path extrusionOk="0" h="1769959" w="1796912">
                <a:moveTo>
                  <a:pt x="0" y="0"/>
                </a:moveTo>
                <a:lnTo>
                  <a:pt x="1796912" y="0"/>
                </a:lnTo>
                <a:lnTo>
                  <a:pt x="1796912" y="1769959"/>
                </a:lnTo>
                <a:lnTo>
                  <a:pt x="0" y="1769959"/>
                </a:lnTo>
                <a:lnTo>
                  <a:pt x="0" y="0"/>
                </a:lnTo>
                <a:close/>
              </a:path>
            </a:pathLst>
          </a:custGeom>
          <a:blipFill rotWithShape="1">
            <a:blip r:embed="rId11">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54" name="Google Shape;354;p55"/>
          <p:cNvSpPr/>
          <p:nvPr/>
        </p:nvSpPr>
        <p:spPr>
          <a:xfrm rot="3235835">
            <a:off x="5875626" y="-306014"/>
            <a:ext cx="1273524" cy="883263"/>
          </a:xfrm>
          <a:custGeom>
            <a:rect b="b" l="l" r="r" t="t"/>
            <a:pathLst>
              <a:path extrusionOk="0" h="1769959" w="2541716">
                <a:moveTo>
                  <a:pt x="0" y="0"/>
                </a:moveTo>
                <a:lnTo>
                  <a:pt x="2541716" y="0"/>
                </a:lnTo>
                <a:lnTo>
                  <a:pt x="2541716" y="1769958"/>
                </a:lnTo>
                <a:lnTo>
                  <a:pt x="0" y="1769958"/>
                </a:lnTo>
                <a:lnTo>
                  <a:pt x="0" y="0"/>
                </a:lnTo>
                <a:close/>
              </a:path>
            </a:pathLst>
          </a:custGeom>
          <a:blipFill rotWithShape="1">
            <a:blip r:embed="rId12">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55" name="Google Shape;355;p55"/>
          <p:cNvSpPr/>
          <p:nvPr/>
        </p:nvSpPr>
        <p:spPr>
          <a:xfrm rot="3125995">
            <a:off x="3914237" y="593900"/>
            <a:ext cx="785757" cy="1020866"/>
          </a:xfrm>
          <a:custGeom>
            <a:rect b="b" l="l" r="r" t="t"/>
            <a:pathLst>
              <a:path extrusionOk="0" h="2047422" w="1569690">
                <a:moveTo>
                  <a:pt x="0" y="0"/>
                </a:moveTo>
                <a:lnTo>
                  <a:pt x="1569690" y="0"/>
                </a:lnTo>
                <a:lnTo>
                  <a:pt x="1569690" y="2047422"/>
                </a:lnTo>
                <a:lnTo>
                  <a:pt x="0" y="2047422"/>
                </a:lnTo>
                <a:lnTo>
                  <a:pt x="0" y="0"/>
                </a:lnTo>
                <a:close/>
              </a:path>
            </a:pathLst>
          </a:custGeom>
          <a:blipFill rotWithShape="1">
            <a:blip r:embed="rId1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56" name="Google Shape;356;p55"/>
          <p:cNvSpPr/>
          <p:nvPr/>
        </p:nvSpPr>
        <p:spPr>
          <a:xfrm rot="2542193">
            <a:off x="415045" y="3417322"/>
            <a:ext cx="1588722" cy="1391402"/>
          </a:xfrm>
          <a:custGeom>
            <a:rect b="b" l="l" r="r" t="t"/>
            <a:pathLst>
              <a:path extrusionOk="0" h="2787687" w="3172333">
                <a:moveTo>
                  <a:pt x="0" y="0"/>
                </a:moveTo>
                <a:lnTo>
                  <a:pt x="3172333" y="0"/>
                </a:lnTo>
                <a:lnTo>
                  <a:pt x="3172333" y="2787688"/>
                </a:lnTo>
                <a:lnTo>
                  <a:pt x="0" y="2787688"/>
                </a:lnTo>
                <a:lnTo>
                  <a:pt x="0" y="0"/>
                </a:lnTo>
                <a:close/>
              </a:path>
            </a:pathLst>
          </a:custGeom>
          <a:blipFill rotWithShape="1">
            <a:blip r:embed="rId1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57" name="Google Shape;357;p55"/>
          <p:cNvSpPr/>
          <p:nvPr/>
        </p:nvSpPr>
        <p:spPr>
          <a:xfrm>
            <a:off x="271207" y="-106091"/>
            <a:ext cx="1369672" cy="1338855"/>
          </a:xfrm>
          <a:custGeom>
            <a:rect b="b" l="l" r="r" t="t"/>
            <a:pathLst>
              <a:path extrusionOk="0" h="2677709" w="2739344">
                <a:moveTo>
                  <a:pt x="0" y="0"/>
                </a:moveTo>
                <a:lnTo>
                  <a:pt x="2739344" y="0"/>
                </a:lnTo>
                <a:lnTo>
                  <a:pt x="2739344" y="2677709"/>
                </a:lnTo>
                <a:lnTo>
                  <a:pt x="0" y="2677709"/>
                </a:lnTo>
                <a:lnTo>
                  <a:pt x="0" y="0"/>
                </a:lnTo>
                <a:close/>
              </a:path>
            </a:pathLst>
          </a:custGeom>
          <a:blipFill rotWithShape="1">
            <a:blip r:embed="rId1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58" name="Google Shape;358;p55"/>
          <p:cNvSpPr/>
          <p:nvPr/>
        </p:nvSpPr>
        <p:spPr>
          <a:xfrm rot="-1378363">
            <a:off x="1003478" y="1336579"/>
            <a:ext cx="970179" cy="440218"/>
          </a:xfrm>
          <a:custGeom>
            <a:rect b="b" l="l" r="r" t="t"/>
            <a:pathLst>
              <a:path extrusionOk="0" h="881098" w="1941815">
                <a:moveTo>
                  <a:pt x="0" y="0"/>
                </a:moveTo>
                <a:lnTo>
                  <a:pt x="1941815" y="0"/>
                </a:lnTo>
                <a:lnTo>
                  <a:pt x="1941815" y="881098"/>
                </a:lnTo>
                <a:lnTo>
                  <a:pt x="0" y="881098"/>
                </a:lnTo>
                <a:lnTo>
                  <a:pt x="0" y="0"/>
                </a:lnTo>
                <a:close/>
              </a:path>
            </a:pathLst>
          </a:custGeom>
          <a:blipFill rotWithShape="1">
            <a:blip r:embed="rId1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59" name="Google Shape;359;p55"/>
          <p:cNvSpPr/>
          <p:nvPr/>
        </p:nvSpPr>
        <p:spPr>
          <a:xfrm rot="-3174096">
            <a:off x="4073249" y="-737661"/>
            <a:ext cx="954986" cy="1091414"/>
          </a:xfrm>
          <a:custGeom>
            <a:rect b="b" l="l" r="r" t="t"/>
            <a:pathLst>
              <a:path extrusionOk="0" h="2176281" w="1904245">
                <a:moveTo>
                  <a:pt x="0" y="0"/>
                </a:moveTo>
                <a:lnTo>
                  <a:pt x="1904246" y="0"/>
                </a:lnTo>
                <a:lnTo>
                  <a:pt x="1904246" y="2176280"/>
                </a:lnTo>
                <a:lnTo>
                  <a:pt x="0" y="2176280"/>
                </a:lnTo>
                <a:lnTo>
                  <a:pt x="0" y="0"/>
                </a:lnTo>
                <a:close/>
              </a:path>
            </a:pathLst>
          </a:custGeom>
          <a:blipFill rotWithShape="1">
            <a:blip r:embed="rId17">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60" name="Google Shape;360;p55"/>
          <p:cNvSpPr/>
          <p:nvPr/>
        </p:nvSpPr>
        <p:spPr>
          <a:xfrm>
            <a:off x="7660291" y="1635453"/>
            <a:ext cx="1173266" cy="1132202"/>
          </a:xfrm>
          <a:custGeom>
            <a:rect b="b" l="l" r="r" t="t"/>
            <a:pathLst>
              <a:path extrusionOk="0" h="2264404" w="2346532">
                <a:moveTo>
                  <a:pt x="0" y="0"/>
                </a:moveTo>
                <a:lnTo>
                  <a:pt x="2346532" y="0"/>
                </a:lnTo>
                <a:lnTo>
                  <a:pt x="2346532" y="2264403"/>
                </a:lnTo>
                <a:lnTo>
                  <a:pt x="0" y="2264403"/>
                </a:lnTo>
                <a:lnTo>
                  <a:pt x="0" y="0"/>
                </a:lnTo>
                <a:close/>
              </a:path>
            </a:pathLst>
          </a:custGeom>
          <a:blipFill rotWithShape="1">
            <a:blip r:embed="rId18">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61" name="Google Shape;361;p55"/>
          <p:cNvSpPr/>
          <p:nvPr/>
        </p:nvSpPr>
        <p:spPr>
          <a:xfrm rot="975612">
            <a:off x="-162273" y="3155790"/>
            <a:ext cx="628228" cy="972112"/>
          </a:xfrm>
          <a:custGeom>
            <a:rect b="b" l="l" r="r" t="t"/>
            <a:pathLst>
              <a:path extrusionOk="0" h="1944224" w="1256455">
                <a:moveTo>
                  <a:pt x="0" y="0"/>
                </a:moveTo>
                <a:lnTo>
                  <a:pt x="1256455" y="0"/>
                </a:lnTo>
                <a:lnTo>
                  <a:pt x="1256455" y="1944223"/>
                </a:lnTo>
                <a:lnTo>
                  <a:pt x="0" y="1944223"/>
                </a:lnTo>
                <a:lnTo>
                  <a:pt x="0" y="0"/>
                </a:lnTo>
                <a:close/>
              </a:path>
            </a:pathLst>
          </a:custGeom>
          <a:blipFill rotWithShape="1">
            <a:blip r:embed="rId19">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62" name="Google Shape;362;p55"/>
          <p:cNvSpPr/>
          <p:nvPr/>
        </p:nvSpPr>
        <p:spPr>
          <a:xfrm rot="-6179677">
            <a:off x="-122065" y="4352106"/>
            <a:ext cx="467173" cy="479957"/>
          </a:xfrm>
          <a:custGeom>
            <a:rect b="b" l="l" r="r" t="t"/>
            <a:pathLst>
              <a:path extrusionOk="0" h="959315" w="933762">
                <a:moveTo>
                  <a:pt x="0" y="0"/>
                </a:moveTo>
                <a:lnTo>
                  <a:pt x="933763" y="0"/>
                </a:lnTo>
                <a:lnTo>
                  <a:pt x="933763" y="959315"/>
                </a:lnTo>
                <a:lnTo>
                  <a:pt x="0" y="959315"/>
                </a:lnTo>
                <a:lnTo>
                  <a:pt x="0" y="0"/>
                </a:lnTo>
                <a:close/>
              </a:path>
            </a:pathLst>
          </a:custGeom>
          <a:blipFill rotWithShape="1">
            <a:blip r:embed="rId11">
              <a:alphaModFix/>
            </a:blip>
            <a:stretch>
              <a:fillRect b="-84498" l="0" r="-92429"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63" name="Google Shape;363;p55"/>
          <p:cNvSpPr/>
          <p:nvPr/>
        </p:nvSpPr>
        <p:spPr>
          <a:xfrm>
            <a:off x="5116403" y="3974381"/>
            <a:ext cx="1603835" cy="1437437"/>
          </a:xfrm>
          <a:custGeom>
            <a:rect b="b" l="l" r="r" t="t"/>
            <a:pathLst>
              <a:path extrusionOk="0" h="2874874" w="3207670">
                <a:moveTo>
                  <a:pt x="0" y="0"/>
                </a:moveTo>
                <a:lnTo>
                  <a:pt x="3207670" y="0"/>
                </a:lnTo>
                <a:lnTo>
                  <a:pt x="3207670" y="2874875"/>
                </a:lnTo>
                <a:lnTo>
                  <a:pt x="0" y="2874875"/>
                </a:lnTo>
                <a:lnTo>
                  <a:pt x="0" y="0"/>
                </a:lnTo>
                <a:close/>
              </a:path>
            </a:pathLst>
          </a:custGeom>
          <a:blipFill rotWithShape="1">
            <a:blip r:embed="rId20">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64" name="Google Shape;364;p55"/>
          <p:cNvSpPr/>
          <p:nvPr/>
        </p:nvSpPr>
        <p:spPr>
          <a:xfrm rot="10020323">
            <a:off x="-6416" y="4957360"/>
            <a:ext cx="807193" cy="526693"/>
          </a:xfrm>
          <a:custGeom>
            <a:rect b="b" l="l" r="r" t="t"/>
            <a:pathLst>
              <a:path extrusionOk="0" h="1052729" w="1613378">
                <a:moveTo>
                  <a:pt x="0" y="0"/>
                </a:moveTo>
                <a:lnTo>
                  <a:pt x="1613379" y="0"/>
                </a:lnTo>
                <a:lnTo>
                  <a:pt x="1613379" y="1052729"/>
                </a:lnTo>
                <a:lnTo>
                  <a:pt x="0" y="1052729"/>
                </a:lnTo>
                <a:lnTo>
                  <a:pt x="0" y="0"/>
                </a:lnTo>
                <a:close/>
              </a:path>
            </a:pathLst>
          </a:custGeom>
          <a:blipFill rotWithShape="1">
            <a:blip r:embed="rId21">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65" name="Google Shape;365;p55"/>
          <p:cNvSpPr/>
          <p:nvPr/>
        </p:nvSpPr>
        <p:spPr>
          <a:xfrm>
            <a:off x="3064838" y="3761243"/>
            <a:ext cx="442030" cy="511472"/>
          </a:xfrm>
          <a:custGeom>
            <a:rect b="b" l="l" r="r" t="t"/>
            <a:pathLst>
              <a:path extrusionOk="0" h="1022943" w="884059">
                <a:moveTo>
                  <a:pt x="0" y="0"/>
                </a:moveTo>
                <a:lnTo>
                  <a:pt x="884059" y="0"/>
                </a:lnTo>
                <a:lnTo>
                  <a:pt x="884059" y="1022943"/>
                </a:lnTo>
                <a:lnTo>
                  <a:pt x="0" y="1022943"/>
                </a:lnTo>
                <a:lnTo>
                  <a:pt x="0" y="0"/>
                </a:lnTo>
                <a:close/>
              </a:path>
            </a:pathLst>
          </a:custGeom>
          <a:blipFill rotWithShape="1">
            <a:blip r:embed="rId11">
              <a:alphaModFix/>
            </a:blip>
            <a:stretch>
              <a:fillRect b="0" l="-103256" r="0" t="-7302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66" name="Google Shape;366;p55"/>
          <p:cNvSpPr/>
          <p:nvPr/>
        </p:nvSpPr>
        <p:spPr>
          <a:xfrm rot="6092077">
            <a:off x="6879271" y="4413073"/>
            <a:ext cx="1052855" cy="1088222"/>
          </a:xfrm>
          <a:custGeom>
            <a:rect b="b" l="l" r="r" t="t"/>
            <a:pathLst>
              <a:path extrusionOk="0" h="2176009" w="2105289">
                <a:moveTo>
                  <a:pt x="0" y="0"/>
                </a:moveTo>
                <a:lnTo>
                  <a:pt x="2105288" y="0"/>
                </a:lnTo>
                <a:lnTo>
                  <a:pt x="2105288" y="2176009"/>
                </a:lnTo>
                <a:lnTo>
                  <a:pt x="0" y="2176009"/>
                </a:lnTo>
                <a:lnTo>
                  <a:pt x="0" y="0"/>
                </a:lnTo>
                <a:close/>
              </a:path>
            </a:pathLst>
          </a:custGeom>
          <a:blipFill rotWithShape="1">
            <a:blip r:embed="rId22">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67" name="Google Shape;367;p55"/>
          <p:cNvSpPr/>
          <p:nvPr/>
        </p:nvSpPr>
        <p:spPr>
          <a:xfrm>
            <a:off x="8388583" y="2852125"/>
            <a:ext cx="980923" cy="789643"/>
          </a:xfrm>
          <a:custGeom>
            <a:rect b="b" l="l" r="r" t="t"/>
            <a:pathLst>
              <a:path extrusionOk="0" h="1579286" w="1961846">
                <a:moveTo>
                  <a:pt x="0" y="0"/>
                </a:moveTo>
                <a:lnTo>
                  <a:pt x="1961846" y="0"/>
                </a:lnTo>
                <a:lnTo>
                  <a:pt x="1961846" y="1579285"/>
                </a:lnTo>
                <a:lnTo>
                  <a:pt x="0" y="1579285"/>
                </a:lnTo>
                <a:lnTo>
                  <a:pt x="0" y="0"/>
                </a:lnTo>
                <a:close/>
              </a:path>
            </a:pathLst>
          </a:custGeom>
          <a:blipFill rotWithShape="1">
            <a:blip r:embed="rId2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68" name="Google Shape;368;p55"/>
          <p:cNvSpPr/>
          <p:nvPr/>
        </p:nvSpPr>
        <p:spPr>
          <a:xfrm rot="904748">
            <a:off x="7643355" y="3983587"/>
            <a:ext cx="1273581" cy="931306"/>
          </a:xfrm>
          <a:custGeom>
            <a:rect b="b" l="l" r="r" t="t"/>
            <a:pathLst>
              <a:path extrusionOk="0" h="1863708" w="2548660">
                <a:moveTo>
                  <a:pt x="0" y="0"/>
                </a:moveTo>
                <a:lnTo>
                  <a:pt x="2548661" y="0"/>
                </a:lnTo>
                <a:lnTo>
                  <a:pt x="2548661" y="1863708"/>
                </a:lnTo>
                <a:lnTo>
                  <a:pt x="0" y="1863708"/>
                </a:lnTo>
                <a:lnTo>
                  <a:pt x="0" y="0"/>
                </a:lnTo>
                <a:close/>
              </a:path>
            </a:pathLst>
          </a:custGeom>
          <a:blipFill rotWithShape="1">
            <a:blip r:embed="rId2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69" name="Google Shape;369;p55"/>
          <p:cNvSpPr/>
          <p:nvPr/>
        </p:nvSpPr>
        <p:spPr>
          <a:xfrm>
            <a:off x="1184421" y="2393080"/>
            <a:ext cx="456459" cy="579797"/>
          </a:xfrm>
          <a:custGeom>
            <a:rect b="b" l="l" r="r" t="t"/>
            <a:pathLst>
              <a:path extrusionOk="0" h="1159595" w="912918">
                <a:moveTo>
                  <a:pt x="0" y="0"/>
                </a:moveTo>
                <a:lnTo>
                  <a:pt x="912917" y="0"/>
                </a:lnTo>
                <a:lnTo>
                  <a:pt x="912917" y="1159595"/>
                </a:lnTo>
                <a:lnTo>
                  <a:pt x="0" y="1159595"/>
                </a:lnTo>
                <a:lnTo>
                  <a:pt x="0" y="0"/>
                </a:lnTo>
                <a:close/>
              </a:path>
            </a:pathLst>
          </a:custGeom>
          <a:blipFill rotWithShape="1">
            <a:blip r:embed="rId10">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70" name="Google Shape;370;p55"/>
          <p:cNvSpPr/>
          <p:nvPr/>
        </p:nvSpPr>
        <p:spPr>
          <a:xfrm rot="-6179677">
            <a:off x="6579597" y="3633343"/>
            <a:ext cx="467173" cy="479957"/>
          </a:xfrm>
          <a:custGeom>
            <a:rect b="b" l="l" r="r" t="t"/>
            <a:pathLst>
              <a:path extrusionOk="0" h="959315" w="933762">
                <a:moveTo>
                  <a:pt x="0" y="0"/>
                </a:moveTo>
                <a:lnTo>
                  <a:pt x="933763" y="0"/>
                </a:lnTo>
                <a:lnTo>
                  <a:pt x="933763" y="959315"/>
                </a:lnTo>
                <a:lnTo>
                  <a:pt x="0" y="959315"/>
                </a:lnTo>
                <a:lnTo>
                  <a:pt x="0" y="0"/>
                </a:lnTo>
                <a:close/>
              </a:path>
            </a:pathLst>
          </a:custGeom>
          <a:blipFill rotWithShape="1">
            <a:blip r:embed="rId11">
              <a:alphaModFix/>
            </a:blip>
            <a:stretch>
              <a:fillRect b="-84498" l="0" r="-92429"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71" name="Google Shape;371;p55"/>
          <p:cNvSpPr/>
          <p:nvPr/>
        </p:nvSpPr>
        <p:spPr>
          <a:xfrm>
            <a:off x="7432062" y="3061970"/>
            <a:ext cx="456459" cy="579798"/>
          </a:xfrm>
          <a:custGeom>
            <a:rect b="b" l="l" r="r" t="t"/>
            <a:pathLst>
              <a:path extrusionOk="0" h="1159595" w="912918">
                <a:moveTo>
                  <a:pt x="0" y="0"/>
                </a:moveTo>
                <a:lnTo>
                  <a:pt x="912918" y="0"/>
                </a:lnTo>
                <a:lnTo>
                  <a:pt x="912918" y="1159595"/>
                </a:lnTo>
                <a:lnTo>
                  <a:pt x="0" y="1159595"/>
                </a:lnTo>
                <a:lnTo>
                  <a:pt x="0" y="0"/>
                </a:lnTo>
                <a:close/>
              </a:path>
            </a:pathLst>
          </a:custGeom>
          <a:blipFill rotWithShape="1">
            <a:blip r:embed="rId10">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72" name="Google Shape;372;p55"/>
          <p:cNvSpPr/>
          <p:nvPr/>
        </p:nvSpPr>
        <p:spPr>
          <a:xfrm rot="-6179677">
            <a:off x="2184599" y="992766"/>
            <a:ext cx="467173" cy="479957"/>
          </a:xfrm>
          <a:custGeom>
            <a:rect b="b" l="l" r="r" t="t"/>
            <a:pathLst>
              <a:path extrusionOk="0" h="959315" w="933762">
                <a:moveTo>
                  <a:pt x="0" y="0"/>
                </a:moveTo>
                <a:lnTo>
                  <a:pt x="933763" y="0"/>
                </a:lnTo>
                <a:lnTo>
                  <a:pt x="933763" y="959315"/>
                </a:lnTo>
                <a:lnTo>
                  <a:pt x="0" y="959315"/>
                </a:lnTo>
                <a:lnTo>
                  <a:pt x="0" y="0"/>
                </a:lnTo>
                <a:close/>
              </a:path>
            </a:pathLst>
          </a:custGeom>
          <a:blipFill rotWithShape="1">
            <a:blip r:embed="rId11">
              <a:alphaModFix/>
            </a:blip>
            <a:stretch>
              <a:fillRect b="-84498" l="0" r="-92429"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373" name="Google Shape;373;p55"/>
          <p:cNvGrpSpPr/>
          <p:nvPr/>
        </p:nvGrpSpPr>
        <p:grpSpPr>
          <a:xfrm>
            <a:off x="2140947" y="1507383"/>
            <a:ext cx="4862088" cy="2027864"/>
            <a:chOff x="0" y="-28575"/>
            <a:chExt cx="812800" cy="339000"/>
          </a:xfrm>
        </p:grpSpPr>
        <p:sp>
          <p:nvSpPr>
            <p:cNvPr id="374" name="Google Shape;374;p55"/>
            <p:cNvSpPr/>
            <p:nvPr/>
          </p:nvSpPr>
          <p:spPr>
            <a:xfrm>
              <a:off x="0" y="0"/>
              <a:ext cx="812800" cy="310323"/>
            </a:xfrm>
            <a:custGeom>
              <a:rect b="b" l="l" r="r" t="t"/>
              <a:pathLst>
                <a:path extrusionOk="0" h="310323" w="812800">
                  <a:moveTo>
                    <a:pt x="127000" y="0"/>
                  </a:moveTo>
                  <a:lnTo>
                    <a:pt x="685800" y="0"/>
                  </a:lnTo>
                  <a:cubicBezTo>
                    <a:pt x="755940" y="0"/>
                    <a:pt x="812800" y="56860"/>
                    <a:pt x="812800" y="127000"/>
                  </a:cubicBezTo>
                  <a:lnTo>
                    <a:pt x="812800" y="183323"/>
                  </a:lnTo>
                  <a:cubicBezTo>
                    <a:pt x="812800" y="217005"/>
                    <a:pt x="799420" y="249308"/>
                    <a:pt x="775603" y="273125"/>
                  </a:cubicBezTo>
                  <a:cubicBezTo>
                    <a:pt x="751785" y="296943"/>
                    <a:pt x="719482" y="310323"/>
                    <a:pt x="685800" y="310323"/>
                  </a:cubicBezTo>
                  <a:lnTo>
                    <a:pt x="127000" y="310323"/>
                  </a:lnTo>
                  <a:cubicBezTo>
                    <a:pt x="56860" y="310323"/>
                    <a:pt x="0" y="253463"/>
                    <a:pt x="0" y="183323"/>
                  </a:cubicBezTo>
                  <a:lnTo>
                    <a:pt x="0" y="127000"/>
                  </a:lnTo>
                  <a:cubicBezTo>
                    <a:pt x="0" y="56860"/>
                    <a:pt x="56860" y="0"/>
                    <a:pt x="127000" y="0"/>
                  </a:cubicBezTo>
                  <a:close/>
                </a:path>
              </a:pathLst>
            </a:custGeom>
            <a:solidFill>
              <a:srgbClr val="F0AECA"/>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75" name="Google Shape;375;p55"/>
            <p:cNvSpPr txBox="1"/>
            <p:nvPr/>
          </p:nvSpPr>
          <p:spPr>
            <a:xfrm>
              <a:off x="0" y="-28575"/>
              <a:ext cx="812700" cy="339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376" name="Google Shape;376;p55"/>
          <p:cNvSpPr txBox="1"/>
          <p:nvPr/>
        </p:nvSpPr>
        <p:spPr>
          <a:xfrm>
            <a:off x="2559771" y="1638911"/>
            <a:ext cx="4024500" cy="1662300"/>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1" i="1" lang="en" sz="4500">
                <a:solidFill>
                  <a:srgbClr val="000000"/>
                </a:solidFill>
                <a:latin typeface="Arial"/>
                <a:ea typeface="Arial"/>
                <a:cs typeface="Arial"/>
                <a:sym typeface="Arial"/>
              </a:rPr>
              <a:t>It Starts with a Raindrop</a:t>
            </a:r>
            <a:endParaRPr sz="700"/>
          </a:p>
        </p:txBody>
      </p:sp>
      <p:sp>
        <p:nvSpPr>
          <p:cNvPr id="377" name="Google Shape;377;p55"/>
          <p:cNvSpPr/>
          <p:nvPr/>
        </p:nvSpPr>
        <p:spPr>
          <a:xfrm rot="-1171157">
            <a:off x="3504653" y="3902622"/>
            <a:ext cx="1260228" cy="1143657"/>
          </a:xfrm>
          <a:custGeom>
            <a:rect b="b" l="l" r="r" t="t"/>
            <a:pathLst>
              <a:path extrusionOk="0" h="2281334" w="2513866">
                <a:moveTo>
                  <a:pt x="0" y="0"/>
                </a:moveTo>
                <a:lnTo>
                  <a:pt x="2513866" y="0"/>
                </a:lnTo>
                <a:lnTo>
                  <a:pt x="2513866" y="2281334"/>
                </a:lnTo>
                <a:lnTo>
                  <a:pt x="0" y="2281334"/>
                </a:lnTo>
                <a:lnTo>
                  <a:pt x="0" y="0"/>
                </a:lnTo>
                <a:close/>
              </a:path>
            </a:pathLst>
          </a:custGeom>
          <a:blipFill rotWithShape="1">
            <a:blip r:embed="rId2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78" name="Google Shape;378;p55"/>
          <p:cNvSpPr/>
          <p:nvPr/>
        </p:nvSpPr>
        <p:spPr>
          <a:xfrm>
            <a:off x="6470615" y="742007"/>
            <a:ext cx="1592762" cy="969594"/>
          </a:xfrm>
          <a:custGeom>
            <a:rect b="b" l="l" r="r" t="t"/>
            <a:pathLst>
              <a:path extrusionOk="0" h="1939188" w="3185524">
                <a:moveTo>
                  <a:pt x="0" y="0"/>
                </a:moveTo>
                <a:lnTo>
                  <a:pt x="3185524" y="0"/>
                </a:lnTo>
                <a:lnTo>
                  <a:pt x="3185524" y="1939188"/>
                </a:lnTo>
                <a:lnTo>
                  <a:pt x="0" y="1939188"/>
                </a:lnTo>
                <a:lnTo>
                  <a:pt x="0" y="0"/>
                </a:lnTo>
                <a:close/>
              </a:path>
            </a:pathLst>
          </a:custGeom>
          <a:blipFill rotWithShape="1">
            <a:blip r:embed="rId2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6"/>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248" l="-9369" r="0" t="-1124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84" name="Google Shape;384;p56"/>
          <p:cNvSpPr/>
          <p:nvPr/>
        </p:nvSpPr>
        <p:spPr>
          <a:xfrm rot="-5936565">
            <a:off x="3010272" y="459804"/>
            <a:ext cx="1624950" cy="1698829"/>
          </a:xfrm>
          <a:custGeom>
            <a:rect b="b" l="l" r="r" t="t"/>
            <a:pathLst>
              <a:path extrusionOk="0" h="3390671" w="3259283">
                <a:moveTo>
                  <a:pt x="0" y="0"/>
                </a:moveTo>
                <a:lnTo>
                  <a:pt x="3259283" y="0"/>
                </a:lnTo>
                <a:lnTo>
                  <a:pt x="3259283" y="3390671"/>
                </a:lnTo>
                <a:lnTo>
                  <a:pt x="0" y="3390671"/>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85" name="Google Shape;385;p56"/>
          <p:cNvSpPr/>
          <p:nvPr/>
        </p:nvSpPr>
        <p:spPr>
          <a:xfrm rot="3235835">
            <a:off x="8289126" y="26848"/>
            <a:ext cx="1007820" cy="698982"/>
          </a:xfrm>
          <a:custGeom>
            <a:rect b="b" l="l" r="r" t="t"/>
            <a:pathLst>
              <a:path extrusionOk="0" h="1400680" w="2011420">
                <a:moveTo>
                  <a:pt x="0" y="0"/>
                </a:moveTo>
                <a:lnTo>
                  <a:pt x="2011420" y="0"/>
                </a:lnTo>
                <a:lnTo>
                  <a:pt x="2011420" y="1400679"/>
                </a:lnTo>
                <a:lnTo>
                  <a:pt x="0" y="1400679"/>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86" name="Google Shape;386;p56"/>
          <p:cNvSpPr/>
          <p:nvPr/>
        </p:nvSpPr>
        <p:spPr>
          <a:xfrm rot="-482944">
            <a:off x="-447997" y="2801434"/>
            <a:ext cx="898321" cy="885477"/>
          </a:xfrm>
          <a:custGeom>
            <a:rect b="b" l="l" r="r" t="t"/>
            <a:pathLst>
              <a:path extrusionOk="0" h="1769959" w="1796912">
                <a:moveTo>
                  <a:pt x="0" y="0"/>
                </a:moveTo>
                <a:lnTo>
                  <a:pt x="1796912" y="0"/>
                </a:lnTo>
                <a:lnTo>
                  <a:pt x="1796912" y="1769959"/>
                </a:lnTo>
                <a:lnTo>
                  <a:pt x="0" y="1769959"/>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87" name="Google Shape;387;p56"/>
          <p:cNvSpPr/>
          <p:nvPr/>
        </p:nvSpPr>
        <p:spPr>
          <a:xfrm rot="2088241">
            <a:off x="1484747" y="4700748"/>
            <a:ext cx="897242" cy="883784"/>
          </a:xfrm>
          <a:custGeom>
            <a:rect b="b" l="l" r="r" t="t"/>
            <a:pathLst>
              <a:path extrusionOk="0" h="1769959" w="1796912">
                <a:moveTo>
                  <a:pt x="0" y="0"/>
                </a:moveTo>
                <a:lnTo>
                  <a:pt x="1796912" y="0"/>
                </a:lnTo>
                <a:lnTo>
                  <a:pt x="1796912" y="1769958"/>
                </a:lnTo>
                <a:lnTo>
                  <a:pt x="0" y="1769958"/>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88" name="Google Shape;388;p56"/>
          <p:cNvSpPr/>
          <p:nvPr/>
        </p:nvSpPr>
        <p:spPr>
          <a:xfrm rot="904748">
            <a:off x="98669" y="4163513"/>
            <a:ext cx="1273581" cy="931306"/>
          </a:xfrm>
          <a:custGeom>
            <a:rect b="b" l="l" r="r" t="t"/>
            <a:pathLst>
              <a:path extrusionOk="0" h="1863708" w="2548660">
                <a:moveTo>
                  <a:pt x="0" y="0"/>
                </a:moveTo>
                <a:lnTo>
                  <a:pt x="2548660" y="0"/>
                </a:lnTo>
                <a:lnTo>
                  <a:pt x="2548660" y="1863708"/>
                </a:lnTo>
                <a:lnTo>
                  <a:pt x="0" y="1863708"/>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389" name="Google Shape;389;p56"/>
          <p:cNvGrpSpPr/>
          <p:nvPr/>
        </p:nvGrpSpPr>
        <p:grpSpPr>
          <a:xfrm>
            <a:off x="767176" y="1516144"/>
            <a:ext cx="3623078" cy="3113160"/>
            <a:chOff x="0" y="-28575"/>
            <a:chExt cx="1908390" cy="1639800"/>
          </a:xfrm>
        </p:grpSpPr>
        <p:sp>
          <p:nvSpPr>
            <p:cNvPr id="390" name="Google Shape;390;p56"/>
            <p:cNvSpPr/>
            <p:nvPr/>
          </p:nvSpPr>
          <p:spPr>
            <a:xfrm>
              <a:off x="0" y="0"/>
              <a:ext cx="1908390" cy="1611197"/>
            </a:xfrm>
            <a:custGeom>
              <a:rect b="b" l="l" r="r" t="t"/>
              <a:pathLst>
                <a:path extrusionOk="0" h="1611197" w="1908390">
                  <a:moveTo>
                    <a:pt x="54491" y="0"/>
                  </a:moveTo>
                  <a:lnTo>
                    <a:pt x="1853898" y="0"/>
                  </a:lnTo>
                  <a:cubicBezTo>
                    <a:pt x="1868350" y="0"/>
                    <a:pt x="1882210" y="5741"/>
                    <a:pt x="1892429" y="15960"/>
                  </a:cubicBezTo>
                  <a:cubicBezTo>
                    <a:pt x="1902649" y="26179"/>
                    <a:pt x="1908390" y="40039"/>
                    <a:pt x="1908390" y="54491"/>
                  </a:cubicBezTo>
                  <a:lnTo>
                    <a:pt x="1908390" y="1556706"/>
                  </a:lnTo>
                  <a:cubicBezTo>
                    <a:pt x="1908390" y="1571158"/>
                    <a:pt x="1902649" y="1585018"/>
                    <a:pt x="1892429" y="1595237"/>
                  </a:cubicBezTo>
                  <a:cubicBezTo>
                    <a:pt x="1882210" y="1605456"/>
                    <a:pt x="1868350" y="1611197"/>
                    <a:pt x="1853898" y="1611197"/>
                  </a:cubicBezTo>
                  <a:lnTo>
                    <a:pt x="54491" y="1611197"/>
                  </a:lnTo>
                  <a:cubicBezTo>
                    <a:pt x="40039" y="1611197"/>
                    <a:pt x="26179" y="1605456"/>
                    <a:pt x="15960" y="1595237"/>
                  </a:cubicBezTo>
                  <a:cubicBezTo>
                    <a:pt x="5741" y="1585018"/>
                    <a:pt x="0" y="1571158"/>
                    <a:pt x="0" y="1556706"/>
                  </a:cubicBezTo>
                  <a:lnTo>
                    <a:pt x="0" y="54491"/>
                  </a:lnTo>
                  <a:cubicBezTo>
                    <a:pt x="0" y="40039"/>
                    <a:pt x="5741" y="26179"/>
                    <a:pt x="15960" y="15960"/>
                  </a:cubicBezTo>
                  <a:cubicBezTo>
                    <a:pt x="26179" y="5741"/>
                    <a:pt x="40039" y="0"/>
                    <a:pt x="54491" y="0"/>
                  </a:cubicBezTo>
                  <a:close/>
                </a:path>
              </a:pathLst>
            </a:custGeom>
            <a:solidFill>
              <a:srgbClr val="FFE8B6"/>
            </a:solidFill>
            <a:ln cap="rnd" cmpd="sng" w="47625">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91" name="Google Shape;391;p56"/>
            <p:cNvSpPr txBox="1"/>
            <p:nvPr/>
          </p:nvSpPr>
          <p:spPr>
            <a:xfrm>
              <a:off x="0" y="-28575"/>
              <a:ext cx="1908300" cy="1639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392" name="Google Shape;392;p56"/>
          <p:cNvSpPr/>
          <p:nvPr/>
        </p:nvSpPr>
        <p:spPr>
          <a:xfrm rot="-6179677">
            <a:off x="8763682" y="1012794"/>
            <a:ext cx="467173" cy="479957"/>
          </a:xfrm>
          <a:custGeom>
            <a:rect b="b" l="l" r="r" t="t"/>
            <a:pathLst>
              <a:path extrusionOk="0" h="959315" w="933762">
                <a:moveTo>
                  <a:pt x="0" y="0"/>
                </a:moveTo>
                <a:lnTo>
                  <a:pt x="933762" y="0"/>
                </a:lnTo>
                <a:lnTo>
                  <a:pt x="933762" y="959315"/>
                </a:lnTo>
                <a:lnTo>
                  <a:pt x="0" y="959315"/>
                </a:lnTo>
                <a:lnTo>
                  <a:pt x="0" y="0"/>
                </a:lnTo>
                <a:close/>
              </a:path>
            </a:pathLst>
          </a:custGeom>
          <a:blipFill rotWithShape="1">
            <a:blip r:embed="rId6">
              <a:alphaModFix/>
            </a:blip>
            <a:stretch>
              <a:fillRect b="-84498" l="0" r="-92429"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393" name="Google Shape;393;p56"/>
          <p:cNvGrpSpPr/>
          <p:nvPr/>
        </p:nvGrpSpPr>
        <p:grpSpPr>
          <a:xfrm>
            <a:off x="4701105" y="2426044"/>
            <a:ext cx="3698658" cy="2203177"/>
            <a:chOff x="0" y="-28575"/>
            <a:chExt cx="1948200" cy="1160483"/>
          </a:xfrm>
        </p:grpSpPr>
        <p:sp>
          <p:nvSpPr>
            <p:cNvPr id="394" name="Google Shape;394;p56"/>
            <p:cNvSpPr/>
            <p:nvPr/>
          </p:nvSpPr>
          <p:spPr>
            <a:xfrm>
              <a:off x="0" y="0"/>
              <a:ext cx="1948184" cy="1131908"/>
            </a:xfrm>
            <a:custGeom>
              <a:rect b="b" l="l" r="r" t="t"/>
              <a:pathLst>
                <a:path extrusionOk="0" h="1131908" w="1948184">
                  <a:moveTo>
                    <a:pt x="53378" y="0"/>
                  </a:moveTo>
                  <a:lnTo>
                    <a:pt x="1894806" y="0"/>
                  </a:lnTo>
                  <a:cubicBezTo>
                    <a:pt x="1924286" y="0"/>
                    <a:pt x="1948184" y="23898"/>
                    <a:pt x="1948184" y="53378"/>
                  </a:cubicBezTo>
                  <a:lnTo>
                    <a:pt x="1948184" y="1078530"/>
                  </a:lnTo>
                  <a:cubicBezTo>
                    <a:pt x="1948184" y="1108010"/>
                    <a:pt x="1924286" y="1131908"/>
                    <a:pt x="1894806" y="1131908"/>
                  </a:cubicBezTo>
                  <a:lnTo>
                    <a:pt x="53378" y="1131908"/>
                  </a:lnTo>
                  <a:cubicBezTo>
                    <a:pt x="39221" y="1131908"/>
                    <a:pt x="25644" y="1126284"/>
                    <a:pt x="15634" y="1116274"/>
                  </a:cubicBezTo>
                  <a:cubicBezTo>
                    <a:pt x="5624" y="1106263"/>
                    <a:pt x="0" y="1092686"/>
                    <a:pt x="0" y="1078530"/>
                  </a:cubicBezTo>
                  <a:lnTo>
                    <a:pt x="0" y="53378"/>
                  </a:lnTo>
                  <a:cubicBezTo>
                    <a:pt x="0" y="39221"/>
                    <a:pt x="5624" y="25644"/>
                    <a:pt x="15634" y="15634"/>
                  </a:cubicBezTo>
                  <a:cubicBezTo>
                    <a:pt x="25644" y="5624"/>
                    <a:pt x="39221" y="0"/>
                    <a:pt x="53378" y="0"/>
                  </a:cubicBezTo>
                  <a:close/>
                </a:path>
              </a:pathLst>
            </a:custGeom>
            <a:solidFill>
              <a:srgbClr val="FFFFFF"/>
            </a:solidFill>
            <a:ln cap="rnd" cmpd="sng" w="47625">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95" name="Google Shape;395;p56"/>
            <p:cNvSpPr txBox="1"/>
            <p:nvPr/>
          </p:nvSpPr>
          <p:spPr>
            <a:xfrm>
              <a:off x="0" y="-28575"/>
              <a:ext cx="1948200" cy="11604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396" name="Google Shape;396;p56"/>
          <p:cNvGrpSpPr/>
          <p:nvPr/>
        </p:nvGrpSpPr>
        <p:grpSpPr>
          <a:xfrm>
            <a:off x="4701105" y="656400"/>
            <a:ext cx="3698658" cy="1491131"/>
            <a:chOff x="0" y="-28575"/>
            <a:chExt cx="1948200" cy="785426"/>
          </a:xfrm>
        </p:grpSpPr>
        <p:sp>
          <p:nvSpPr>
            <p:cNvPr id="397" name="Google Shape;397;p56"/>
            <p:cNvSpPr/>
            <p:nvPr/>
          </p:nvSpPr>
          <p:spPr>
            <a:xfrm>
              <a:off x="0" y="0"/>
              <a:ext cx="1948184" cy="756851"/>
            </a:xfrm>
            <a:custGeom>
              <a:rect b="b" l="l" r="r" t="t"/>
              <a:pathLst>
                <a:path extrusionOk="0" h="756851" w="1948184">
                  <a:moveTo>
                    <a:pt x="53378" y="0"/>
                  </a:moveTo>
                  <a:lnTo>
                    <a:pt x="1894806" y="0"/>
                  </a:lnTo>
                  <a:cubicBezTo>
                    <a:pt x="1924286" y="0"/>
                    <a:pt x="1948184" y="23898"/>
                    <a:pt x="1948184" y="53378"/>
                  </a:cubicBezTo>
                  <a:lnTo>
                    <a:pt x="1948184" y="703473"/>
                  </a:lnTo>
                  <a:cubicBezTo>
                    <a:pt x="1948184" y="717630"/>
                    <a:pt x="1942560" y="731206"/>
                    <a:pt x="1932550" y="741217"/>
                  </a:cubicBezTo>
                  <a:cubicBezTo>
                    <a:pt x="1922539" y="751227"/>
                    <a:pt x="1908963" y="756851"/>
                    <a:pt x="1894806" y="756851"/>
                  </a:cubicBezTo>
                  <a:lnTo>
                    <a:pt x="53378" y="756851"/>
                  </a:lnTo>
                  <a:cubicBezTo>
                    <a:pt x="39221" y="756851"/>
                    <a:pt x="25644" y="751227"/>
                    <a:pt x="15634" y="741217"/>
                  </a:cubicBezTo>
                  <a:cubicBezTo>
                    <a:pt x="5624" y="731206"/>
                    <a:pt x="0" y="717630"/>
                    <a:pt x="0" y="703473"/>
                  </a:cubicBezTo>
                  <a:lnTo>
                    <a:pt x="0" y="53378"/>
                  </a:lnTo>
                  <a:cubicBezTo>
                    <a:pt x="0" y="39221"/>
                    <a:pt x="5624" y="25644"/>
                    <a:pt x="15634" y="15634"/>
                  </a:cubicBezTo>
                  <a:cubicBezTo>
                    <a:pt x="25644" y="5624"/>
                    <a:pt x="39221" y="0"/>
                    <a:pt x="53378" y="0"/>
                  </a:cubicBezTo>
                  <a:close/>
                </a:path>
              </a:pathLst>
            </a:custGeom>
            <a:solidFill>
              <a:srgbClr val="FFFFFF"/>
            </a:solidFill>
            <a:ln cap="rnd" cmpd="sng" w="47625">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98" name="Google Shape;398;p56"/>
            <p:cNvSpPr txBox="1"/>
            <p:nvPr/>
          </p:nvSpPr>
          <p:spPr>
            <a:xfrm>
              <a:off x="0" y="-28575"/>
              <a:ext cx="1948200" cy="7854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399" name="Google Shape;399;p56"/>
          <p:cNvGrpSpPr/>
          <p:nvPr/>
        </p:nvGrpSpPr>
        <p:grpSpPr>
          <a:xfrm>
            <a:off x="5370648" y="359695"/>
            <a:ext cx="2359575" cy="562815"/>
            <a:chOff x="0" y="-161925"/>
            <a:chExt cx="2470500" cy="589273"/>
          </a:xfrm>
        </p:grpSpPr>
        <p:sp>
          <p:nvSpPr>
            <p:cNvPr id="400" name="Google Shape;400;p56"/>
            <p:cNvSpPr/>
            <p:nvPr/>
          </p:nvSpPr>
          <p:spPr>
            <a:xfrm>
              <a:off x="0" y="0"/>
              <a:ext cx="2470376" cy="427348"/>
            </a:xfrm>
            <a:custGeom>
              <a:rect b="b" l="l" r="r" t="t"/>
              <a:pathLst>
                <a:path extrusionOk="0" h="427348" w="2470376">
                  <a:moveTo>
                    <a:pt x="2267176" y="0"/>
                  </a:moveTo>
                  <a:cubicBezTo>
                    <a:pt x="2379400" y="0"/>
                    <a:pt x="2470376" y="95665"/>
                    <a:pt x="2470376" y="213674"/>
                  </a:cubicBezTo>
                  <a:cubicBezTo>
                    <a:pt x="2470376" y="331683"/>
                    <a:pt x="2379400" y="427348"/>
                    <a:pt x="2267176" y="427348"/>
                  </a:cubicBezTo>
                  <a:lnTo>
                    <a:pt x="203200" y="427348"/>
                  </a:lnTo>
                  <a:cubicBezTo>
                    <a:pt x="90976" y="427348"/>
                    <a:pt x="0" y="331683"/>
                    <a:pt x="0" y="213674"/>
                  </a:cubicBezTo>
                  <a:cubicBezTo>
                    <a:pt x="0" y="95665"/>
                    <a:pt x="90976" y="0"/>
                    <a:pt x="203200" y="0"/>
                  </a:cubicBezTo>
                  <a:close/>
                </a:path>
              </a:pathLst>
            </a:custGeom>
            <a:solidFill>
              <a:srgbClr val="F0AECA"/>
            </a:solidFill>
            <a:ln cap="sq" cmpd="sng" w="38100">
              <a:solidFill>
                <a:srgbClr val="000000"/>
              </a:solidFill>
              <a:prstDash val="solid"/>
              <a:miter lim="8000"/>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01" name="Google Shape;401;p56"/>
            <p:cNvSpPr txBox="1"/>
            <p:nvPr/>
          </p:nvSpPr>
          <p:spPr>
            <a:xfrm>
              <a:off x="0" y="-161925"/>
              <a:ext cx="2470500" cy="589200"/>
            </a:xfrm>
            <a:prstGeom prst="rect">
              <a:avLst/>
            </a:prstGeom>
            <a:noFill/>
            <a:ln>
              <a:noFill/>
            </a:ln>
          </p:spPr>
          <p:txBody>
            <a:bodyPr anchorCtr="0" anchor="ctr" bIns="25400" lIns="25400" spcFirstLastPara="1" rIns="25400" wrap="square" tIns="25400">
              <a:noAutofit/>
            </a:bodyPr>
            <a:lstStyle/>
            <a:p>
              <a:pPr indent="0" lvl="0" marL="0" marR="0" rtl="0" algn="ctr">
                <a:lnSpc>
                  <a:spcPct val="140023"/>
                </a:lnSpc>
                <a:spcBef>
                  <a:spcPts val="0"/>
                </a:spcBef>
                <a:spcAft>
                  <a:spcPts val="0"/>
                </a:spcAft>
                <a:buNone/>
              </a:pPr>
              <a:r>
                <a:rPr b="1" lang="en" sz="1700" u="none" strike="noStrike">
                  <a:solidFill>
                    <a:srgbClr val="000000"/>
                  </a:solidFill>
                  <a:latin typeface="Arial"/>
                  <a:ea typeface="Arial"/>
                  <a:cs typeface="Arial"/>
                  <a:sym typeface="Arial"/>
                </a:rPr>
                <a:t>A Tellable Book</a:t>
              </a:r>
              <a:endParaRPr sz="700"/>
            </a:p>
          </p:txBody>
        </p:sp>
      </p:grpSp>
      <p:grpSp>
        <p:nvGrpSpPr>
          <p:cNvPr id="402" name="Google Shape;402;p56"/>
          <p:cNvGrpSpPr/>
          <p:nvPr/>
        </p:nvGrpSpPr>
        <p:grpSpPr>
          <a:xfrm>
            <a:off x="5370648" y="2269900"/>
            <a:ext cx="2359544" cy="419892"/>
            <a:chOff x="0" y="-72778"/>
            <a:chExt cx="6292116" cy="1119711"/>
          </a:xfrm>
        </p:grpSpPr>
        <p:grpSp>
          <p:nvGrpSpPr>
            <p:cNvPr id="403" name="Google Shape;403;p56"/>
            <p:cNvGrpSpPr/>
            <p:nvPr/>
          </p:nvGrpSpPr>
          <p:grpSpPr>
            <a:xfrm>
              <a:off x="0" y="-72778"/>
              <a:ext cx="6292116" cy="1119711"/>
              <a:chOff x="0" y="-28575"/>
              <a:chExt cx="2470500" cy="439637"/>
            </a:xfrm>
          </p:grpSpPr>
          <p:sp>
            <p:nvSpPr>
              <p:cNvPr id="404" name="Google Shape;404;p56"/>
              <p:cNvSpPr/>
              <p:nvPr/>
            </p:nvSpPr>
            <p:spPr>
              <a:xfrm>
                <a:off x="0" y="0"/>
                <a:ext cx="2470376" cy="411062"/>
              </a:xfrm>
              <a:custGeom>
                <a:rect b="b" l="l" r="r" t="t"/>
                <a:pathLst>
                  <a:path extrusionOk="0" h="411062" w="2470376">
                    <a:moveTo>
                      <a:pt x="2267176" y="0"/>
                    </a:moveTo>
                    <a:cubicBezTo>
                      <a:pt x="2379400" y="0"/>
                      <a:pt x="2470376" y="92019"/>
                      <a:pt x="2470376" y="205531"/>
                    </a:cubicBezTo>
                    <a:cubicBezTo>
                      <a:pt x="2470376" y="319043"/>
                      <a:pt x="2379400" y="411062"/>
                      <a:pt x="2267176" y="411062"/>
                    </a:cubicBezTo>
                    <a:lnTo>
                      <a:pt x="203200" y="411062"/>
                    </a:lnTo>
                    <a:cubicBezTo>
                      <a:pt x="90976" y="411062"/>
                      <a:pt x="0" y="319043"/>
                      <a:pt x="0" y="205531"/>
                    </a:cubicBezTo>
                    <a:cubicBezTo>
                      <a:pt x="0" y="92019"/>
                      <a:pt x="90976" y="0"/>
                      <a:pt x="203200" y="0"/>
                    </a:cubicBezTo>
                    <a:close/>
                  </a:path>
                </a:pathLst>
              </a:custGeom>
              <a:solidFill>
                <a:srgbClr val="F0AECA"/>
              </a:solidFill>
              <a:ln cap="sq" cmpd="sng" w="38100">
                <a:solidFill>
                  <a:srgbClr val="000000"/>
                </a:solidFill>
                <a:prstDash val="solid"/>
                <a:miter lim="8000"/>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05" name="Google Shape;405;p56"/>
              <p:cNvSpPr txBox="1"/>
              <p:nvPr/>
            </p:nvSpPr>
            <p:spPr>
              <a:xfrm>
                <a:off x="0" y="-28575"/>
                <a:ext cx="2470500" cy="439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406" name="Google Shape;406;p56"/>
            <p:cNvSpPr txBox="1"/>
            <p:nvPr/>
          </p:nvSpPr>
          <p:spPr>
            <a:xfrm>
              <a:off x="355048" y="15599"/>
              <a:ext cx="5581800" cy="697800"/>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b="1" lang="en" sz="1700">
                  <a:solidFill>
                    <a:srgbClr val="000000"/>
                  </a:solidFill>
                  <a:latin typeface="Arial"/>
                  <a:ea typeface="Arial"/>
                  <a:cs typeface="Arial"/>
                  <a:sym typeface="Arial"/>
                </a:rPr>
                <a:t>Telliable Traits</a:t>
              </a:r>
              <a:endParaRPr sz="700"/>
            </a:p>
          </p:txBody>
        </p:sp>
      </p:grpSp>
      <p:sp>
        <p:nvSpPr>
          <p:cNvPr id="407" name="Google Shape;407;p56"/>
          <p:cNvSpPr/>
          <p:nvPr/>
        </p:nvSpPr>
        <p:spPr>
          <a:xfrm>
            <a:off x="1284215" y="1666158"/>
            <a:ext cx="2640409" cy="2867228"/>
          </a:xfrm>
          <a:custGeom>
            <a:rect b="b" l="l" r="r" t="t"/>
            <a:pathLst>
              <a:path extrusionOk="0" h="5734455" w="5280817">
                <a:moveTo>
                  <a:pt x="0" y="0"/>
                </a:moveTo>
                <a:lnTo>
                  <a:pt x="5280817" y="0"/>
                </a:lnTo>
                <a:lnTo>
                  <a:pt x="5280817" y="5734455"/>
                </a:lnTo>
                <a:lnTo>
                  <a:pt x="0" y="5734455"/>
                </a:lnTo>
                <a:lnTo>
                  <a:pt x="0" y="0"/>
                </a:lnTo>
                <a:close/>
              </a:path>
            </a:pathLst>
          </a:custGeom>
          <a:blipFill rotWithShape="1">
            <a:blip r:embed="rId8">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08" name="Google Shape;408;p56"/>
          <p:cNvSpPr txBox="1"/>
          <p:nvPr/>
        </p:nvSpPr>
        <p:spPr>
          <a:xfrm>
            <a:off x="767176" y="451400"/>
            <a:ext cx="2423700" cy="692700"/>
          </a:xfrm>
          <a:prstGeom prst="rect">
            <a:avLst/>
          </a:prstGeom>
          <a:noFill/>
          <a:ln>
            <a:noFill/>
          </a:ln>
        </p:spPr>
        <p:txBody>
          <a:bodyPr anchorCtr="0" anchor="t" bIns="0" lIns="0" spcFirstLastPara="1" rIns="0" wrap="square" tIns="0">
            <a:spAutoFit/>
          </a:bodyPr>
          <a:lstStyle/>
          <a:p>
            <a:pPr indent="0" lvl="0" marL="0" marR="0" rtl="0" algn="l">
              <a:lnSpc>
                <a:spcPct val="139988"/>
              </a:lnSpc>
              <a:spcBef>
                <a:spcPts val="0"/>
              </a:spcBef>
              <a:spcAft>
                <a:spcPts val="0"/>
              </a:spcAft>
              <a:buNone/>
            </a:pPr>
            <a:r>
              <a:rPr b="1" lang="en" sz="4500">
                <a:solidFill>
                  <a:srgbClr val="000000"/>
                </a:solidFill>
                <a:latin typeface="Arial"/>
                <a:ea typeface="Arial"/>
                <a:cs typeface="Arial"/>
                <a:sym typeface="Arial"/>
              </a:rPr>
              <a:t>Telling</a:t>
            </a:r>
            <a:endParaRPr sz="700"/>
          </a:p>
        </p:txBody>
      </p:sp>
      <p:sp>
        <p:nvSpPr>
          <p:cNvPr id="409" name="Google Shape;409;p56"/>
          <p:cNvSpPr txBox="1"/>
          <p:nvPr/>
        </p:nvSpPr>
        <p:spPr>
          <a:xfrm>
            <a:off x="4978849" y="2971157"/>
            <a:ext cx="3233700" cy="1600800"/>
          </a:xfrm>
          <a:prstGeom prst="rect">
            <a:avLst/>
          </a:prstGeom>
          <a:noFill/>
          <a:ln>
            <a:noFill/>
          </a:ln>
        </p:spPr>
        <p:txBody>
          <a:bodyPr anchorCtr="0" anchor="t" bIns="0" lIns="0" spcFirstLastPara="1" rIns="0" wrap="square" tIns="0">
            <a:spAutoFit/>
          </a:bodyPr>
          <a:lstStyle/>
          <a:p>
            <a:pPr indent="-133350" lvl="1" marL="279400" marR="0" rtl="0" algn="l">
              <a:lnSpc>
                <a:spcPct val="140000"/>
              </a:lnSpc>
              <a:spcBef>
                <a:spcPts val="0"/>
              </a:spcBef>
              <a:spcAft>
                <a:spcPts val="0"/>
              </a:spcAft>
              <a:buClr>
                <a:srgbClr val="000000"/>
              </a:buClr>
              <a:buSzPts val="1300"/>
              <a:buFont typeface="Arial"/>
              <a:buAutoNum type="arabicPeriod"/>
            </a:pPr>
            <a:r>
              <a:rPr b="0" i="0" lang="en" sz="1300" u="none" cap="none" strike="noStrike">
                <a:solidFill>
                  <a:srgbClr val="000000"/>
                </a:solidFill>
                <a:latin typeface="Arial"/>
                <a:ea typeface="Arial"/>
                <a:cs typeface="Arial"/>
                <a:sym typeface="Arial"/>
              </a:rPr>
              <a:t>Uses words in a child's vocabulary</a:t>
            </a:r>
            <a:endParaRPr sz="700"/>
          </a:p>
          <a:p>
            <a:pPr indent="-133350" lvl="1" marL="279400" marR="0" rtl="0" algn="l">
              <a:lnSpc>
                <a:spcPct val="140000"/>
              </a:lnSpc>
              <a:spcBef>
                <a:spcPts val="0"/>
              </a:spcBef>
              <a:spcAft>
                <a:spcPts val="0"/>
              </a:spcAft>
              <a:buClr>
                <a:srgbClr val="000000"/>
              </a:buClr>
              <a:buSzPts val="1300"/>
              <a:buFont typeface="Arial"/>
              <a:buAutoNum type="arabicPeriod"/>
            </a:pPr>
            <a:r>
              <a:rPr b="0" i="0" lang="en" sz="1300" u="none" cap="none" strike="noStrike">
                <a:solidFill>
                  <a:srgbClr val="000000"/>
                </a:solidFill>
                <a:latin typeface="Arial"/>
                <a:ea typeface="Arial"/>
                <a:cs typeface="Arial"/>
                <a:sym typeface="Arial"/>
              </a:rPr>
              <a:t>Encourages children to interact with the storyteller</a:t>
            </a:r>
            <a:endParaRPr sz="700"/>
          </a:p>
          <a:p>
            <a:pPr indent="-133350" lvl="1" marL="279400" marR="0" rtl="0" algn="l">
              <a:lnSpc>
                <a:spcPct val="140000"/>
              </a:lnSpc>
              <a:spcBef>
                <a:spcPts val="0"/>
              </a:spcBef>
              <a:spcAft>
                <a:spcPts val="0"/>
              </a:spcAft>
              <a:buClr>
                <a:srgbClr val="000000"/>
              </a:buClr>
              <a:buSzPts val="1300"/>
              <a:buFont typeface="Arial"/>
              <a:buAutoNum type="arabicPeriod"/>
            </a:pPr>
            <a:r>
              <a:rPr b="0" i="0" lang="en" sz="1300" u="none" cap="none" strike="noStrike">
                <a:solidFill>
                  <a:srgbClr val="000000"/>
                </a:solidFill>
                <a:latin typeface="Arial"/>
                <a:ea typeface="Arial"/>
                <a:cs typeface="Arial"/>
                <a:sym typeface="Arial"/>
              </a:rPr>
              <a:t>Uses rhythm or repetition to help children follow the flow </a:t>
            </a:r>
            <a:endParaRPr sz="700"/>
          </a:p>
          <a:p>
            <a:pPr indent="-133350" lvl="1" marL="279400" marR="0" rtl="0" algn="l">
              <a:lnSpc>
                <a:spcPct val="140000"/>
              </a:lnSpc>
              <a:spcBef>
                <a:spcPts val="0"/>
              </a:spcBef>
              <a:spcAft>
                <a:spcPts val="0"/>
              </a:spcAft>
              <a:buClr>
                <a:srgbClr val="000000"/>
              </a:buClr>
              <a:buSzPts val="1300"/>
              <a:buFont typeface="Arial"/>
              <a:buAutoNum type="arabicPeriod"/>
            </a:pPr>
            <a:r>
              <a:rPr b="0" i="0" lang="en" sz="1300" u="none" cap="none" strike="noStrike">
                <a:solidFill>
                  <a:srgbClr val="000000"/>
                </a:solidFill>
                <a:latin typeface="Arial"/>
                <a:ea typeface="Arial"/>
                <a:cs typeface="Arial"/>
                <a:sym typeface="Arial"/>
              </a:rPr>
              <a:t>Connected to known information</a:t>
            </a:r>
            <a:endParaRPr sz="700"/>
          </a:p>
        </p:txBody>
      </p:sp>
      <p:sp>
        <p:nvSpPr>
          <p:cNvPr id="410" name="Google Shape;410;p56"/>
          <p:cNvSpPr txBox="1"/>
          <p:nvPr/>
        </p:nvSpPr>
        <p:spPr>
          <a:xfrm>
            <a:off x="4851904" y="975275"/>
            <a:ext cx="3360600" cy="1040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 sz="1300">
                <a:solidFill>
                  <a:srgbClr val="000000"/>
                </a:solidFill>
                <a:latin typeface="Arial"/>
                <a:ea typeface="Arial"/>
                <a:cs typeface="Arial"/>
                <a:sym typeface="Arial"/>
              </a:rPr>
              <a:t>Storytime books should have a simple plot that is easy for young children to follow. It should also have a structure that makes it easy to read aloud.</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7"/>
          <p:cNvSpPr/>
          <p:nvPr/>
        </p:nvSpPr>
        <p:spPr>
          <a:xfrm>
            <a:off x="3888"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248" l="-9369" r="0" t="-1124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17" name="Google Shape;417;p57"/>
          <p:cNvSpPr/>
          <p:nvPr/>
        </p:nvSpPr>
        <p:spPr>
          <a:xfrm rot="-4637080">
            <a:off x="7247433" y="188488"/>
            <a:ext cx="1628847" cy="1694509"/>
          </a:xfrm>
          <a:custGeom>
            <a:rect b="b" l="l" r="r" t="t"/>
            <a:pathLst>
              <a:path extrusionOk="0" h="3390671" w="3259283">
                <a:moveTo>
                  <a:pt x="0" y="0"/>
                </a:moveTo>
                <a:lnTo>
                  <a:pt x="3259283" y="0"/>
                </a:lnTo>
                <a:lnTo>
                  <a:pt x="3259283" y="3390671"/>
                </a:lnTo>
                <a:lnTo>
                  <a:pt x="0" y="3390671"/>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18" name="Google Shape;418;p57"/>
          <p:cNvSpPr/>
          <p:nvPr/>
        </p:nvSpPr>
        <p:spPr>
          <a:xfrm rot="-6179677">
            <a:off x="130899" y="94673"/>
            <a:ext cx="467173" cy="479957"/>
          </a:xfrm>
          <a:custGeom>
            <a:rect b="b" l="l" r="r" t="t"/>
            <a:pathLst>
              <a:path extrusionOk="0" h="959315" w="933762">
                <a:moveTo>
                  <a:pt x="0" y="0"/>
                </a:moveTo>
                <a:lnTo>
                  <a:pt x="933762" y="0"/>
                </a:lnTo>
                <a:lnTo>
                  <a:pt x="933762" y="959315"/>
                </a:lnTo>
                <a:lnTo>
                  <a:pt x="0" y="959315"/>
                </a:lnTo>
                <a:lnTo>
                  <a:pt x="0" y="0"/>
                </a:lnTo>
                <a:close/>
              </a:path>
            </a:pathLst>
          </a:custGeom>
          <a:blipFill rotWithShape="1">
            <a:blip r:embed="rId5">
              <a:alphaModFix/>
            </a:blip>
            <a:stretch>
              <a:fillRect b="-84498" l="0" r="-92429"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19" name="Google Shape;419;p57"/>
          <p:cNvSpPr/>
          <p:nvPr/>
        </p:nvSpPr>
        <p:spPr>
          <a:xfrm>
            <a:off x="127296" y="1185742"/>
            <a:ext cx="4444704" cy="2682418"/>
          </a:xfrm>
          <a:custGeom>
            <a:rect b="b" l="l" r="r" t="t"/>
            <a:pathLst>
              <a:path extrusionOk="0" h="5364836" w="8889408">
                <a:moveTo>
                  <a:pt x="0" y="0"/>
                </a:moveTo>
                <a:lnTo>
                  <a:pt x="8889408" y="0"/>
                </a:lnTo>
                <a:lnTo>
                  <a:pt x="8889408" y="5364836"/>
                </a:lnTo>
                <a:lnTo>
                  <a:pt x="0" y="5364836"/>
                </a:lnTo>
                <a:lnTo>
                  <a:pt x="0" y="0"/>
                </a:lnTo>
                <a:close/>
              </a:path>
            </a:pathLst>
          </a:custGeom>
          <a:blipFill rotWithShape="1">
            <a:blip r:embed="rId6">
              <a:alphaModFix/>
            </a:blip>
            <a:stretch>
              <a:fillRect b="0" l="0" r="0" t="0"/>
            </a:stretch>
          </a:blipFill>
          <a:ln cap="sq" cmpd="sng" w="38100">
            <a:solidFill>
              <a:srgbClr val="000000"/>
            </a:solidFill>
            <a:prstDash val="solid"/>
            <a:miter lim="8000"/>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20" name="Google Shape;420;p57"/>
          <p:cNvSpPr/>
          <p:nvPr/>
        </p:nvSpPr>
        <p:spPr>
          <a:xfrm>
            <a:off x="4634350" y="2062641"/>
            <a:ext cx="4380071" cy="2679758"/>
          </a:xfrm>
          <a:custGeom>
            <a:rect b="b" l="l" r="r" t="t"/>
            <a:pathLst>
              <a:path extrusionOk="0" h="5359515" w="8760142">
                <a:moveTo>
                  <a:pt x="0" y="0"/>
                </a:moveTo>
                <a:lnTo>
                  <a:pt x="8760143" y="0"/>
                </a:lnTo>
                <a:lnTo>
                  <a:pt x="8760143" y="5359515"/>
                </a:lnTo>
                <a:lnTo>
                  <a:pt x="0" y="5359515"/>
                </a:lnTo>
                <a:lnTo>
                  <a:pt x="0" y="0"/>
                </a:lnTo>
                <a:close/>
              </a:path>
            </a:pathLst>
          </a:custGeom>
          <a:blipFill rotWithShape="1">
            <a:blip r:embed="rId7">
              <a:alphaModFix/>
            </a:blip>
            <a:stretch>
              <a:fillRect b="0" l="0" r="0" t="0"/>
            </a:stretch>
          </a:blipFill>
          <a:ln cap="sq" cmpd="sng" w="38100">
            <a:solidFill>
              <a:srgbClr val="000000"/>
            </a:solidFill>
            <a:prstDash val="solid"/>
            <a:miter lim="8000"/>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21" name="Google Shape;421;p57"/>
          <p:cNvSpPr/>
          <p:nvPr/>
        </p:nvSpPr>
        <p:spPr>
          <a:xfrm rot="1175220">
            <a:off x="3766432" y="4036716"/>
            <a:ext cx="531590" cy="703271"/>
          </a:xfrm>
          <a:custGeom>
            <a:rect b="b" l="l" r="r" t="t"/>
            <a:pathLst>
              <a:path extrusionOk="0" h="1617142" w="1229028">
                <a:moveTo>
                  <a:pt x="0" y="0"/>
                </a:moveTo>
                <a:lnTo>
                  <a:pt x="1229027" y="0"/>
                </a:lnTo>
                <a:lnTo>
                  <a:pt x="1229027" y="1617142"/>
                </a:lnTo>
                <a:lnTo>
                  <a:pt x="0" y="1617142"/>
                </a:lnTo>
                <a:lnTo>
                  <a:pt x="0" y="0"/>
                </a:lnTo>
                <a:close/>
              </a:path>
            </a:pathLst>
          </a:custGeom>
          <a:blipFill rotWithShape="1">
            <a:blip r:embed="rId8">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22" name="Google Shape;422;p57"/>
          <p:cNvSpPr/>
          <p:nvPr/>
        </p:nvSpPr>
        <p:spPr>
          <a:xfrm rot="-639875">
            <a:off x="6316369" y="844272"/>
            <a:ext cx="751281" cy="938762"/>
          </a:xfrm>
          <a:custGeom>
            <a:rect b="b" l="l" r="r" t="t"/>
            <a:pathLst>
              <a:path extrusionOk="0" h="2393353" w="1917674">
                <a:moveTo>
                  <a:pt x="0" y="0"/>
                </a:moveTo>
                <a:lnTo>
                  <a:pt x="1917674" y="0"/>
                </a:lnTo>
                <a:lnTo>
                  <a:pt x="1917674" y="2393353"/>
                </a:lnTo>
                <a:lnTo>
                  <a:pt x="0" y="2393353"/>
                </a:lnTo>
                <a:lnTo>
                  <a:pt x="0" y="0"/>
                </a:lnTo>
                <a:close/>
              </a:path>
            </a:pathLst>
          </a:custGeom>
          <a:blipFill rotWithShape="1">
            <a:blip r:embed="rId9">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23" name="Google Shape;423;p57"/>
          <p:cNvSpPr/>
          <p:nvPr/>
        </p:nvSpPr>
        <p:spPr>
          <a:xfrm rot="2002332">
            <a:off x="2001318" y="4644984"/>
            <a:ext cx="466817" cy="478276"/>
          </a:xfrm>
          <a:custGeom>
            <a:rect b="b" l="l" r="r" t="t"/>
            <a:pathLst>
              <a:path extrusionOk="0" h="959315" w="933762">
                <a:moveTo>
                  <a:pt x="0" y="0"/>
                </a:moveTo>
                <a:lnTo>
                  <a:pt x="933763" y="0"/>
                </a:lnTo>
                <a:lnTo>
                  <a:pt x="933763" y="959315"/>
                </a:lnTo>
                <a:lnTo>
                  <a:pt x="0" y="959315"/>
                </a:lnTo>
                <a:lnTo>
                  <a:pt x="0" y="0"/>
                </a:lnTo>
                <a:close/>
              </a:path>
            </a:pathLst>
          </a:custGeom>
          <a:blipFill rotWithShape="1">
            <a:blip r:embed="rId5">
              <a:alphaModFix/>
            </a:blip>
            <a:stretch>
              <a:fillRect b="-84498" l="0" r="-92429"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pic>
        <p:nvPicPr>
          <p:cNvPr id="424" name="Google Shape;424;p57"/>
          <p:cNvPicPr preferRelativeResize="0"/>
          <p:nvPr/>
        </p:nvPicPr>
        <p:blipFill rotWithShape="1">
          <a:blip r:embed="rId10">
            <a:alphaModFix/>
          </a:blip>
          <a:srcRect b="0" l="0" r="0" t="0"/>
          <a:stretch/>
        </p:blipFill>
        <p:spPr>
          <a:xfrm>
            <a:off x="751032" y="4006363"/>
            <a:ext cx="736036" cy="736036"/>
          </a:xfrm>
          <a:prstGeom prst="rect">
            <a:avLst/>
          </a:prstGeom>
          <a:noFill/>
          <a:ln>
            <a:noFill/>
          </a:ln>
        </p:spPr>
      </p:pic>
      <p:grpSp>
        <p:nvGrpSpPr>
          <p:cNvPr id="425" name="Google Shape;425;p57"/>
          <p:cNvGrpSpPr/>
          <p:nvPr/>
        </p:nvGrpSpPr>
        <p:grpSpPr>
          <a:xfrm>
            <a:off x="2362199" y="35120"/>
            <a:ext cx="3695720" cy="1072155"/>
            <a:chOff x="0" y="-28575"/>
            <a:chExt cx="812800" cy="339000"/>
          </a:xfrm>
        </p:grpSpPr>
        <p:sp>
          <p:nvSpPr>
            <p:cNvPr id="426" name="Google Shape;426;p57"/>
            <p:cNvSpPr/>
            <p:nvPr/>
          </p:nvSpPr>
          <p:spPr>
            <a:xfrm>
              <a:off x="0" y="0"/>
              <a:ext cx="812800" cy="310323"/>
            </a:xfrm>
            <a:custGeom>
              <a:rect b="b" l="l" r="r" t="t"/>
              <a:pathLst>
                <a:path extrusionOk="0" h="310323" w="812800">
                  <a:moveTo>
                    <a:pt x="127000" y="0"/>
                  </a:moveTo>
                  <a:lnTo>
                    <a:pt x="685800" y="0"/>
                  </a:lnTo>
                  <a:cubicBezTo>
                    <a:pt x="755940" y="0"/>
                    <a:pt x="812800" y="56860"/>
                    <a:pt x="812800" y="127000"/>
                  </a:cubicBezTo>
                  <a:lnTo>
                    <a:pt x="812800" y="183323"/>
                  </a:lnTo>
                  <a:cubicBezTo>
                    <a:pt x="812800" y="217005"/>
                    <a:pt x="799420" y="249308"/>
                    <a:pt x="775603" y="273125"/>
                  </a:cubicBezTo>
                  <a:cubicBezTo>
                    <a:pt x="751785" y="296943"/>
                    <a:pt x="719482" y="310323"/>
                    <a:pt x="685800" y="310323"/>
                  </a:cubicBezTo>
                  <a:lnTo>
                    <a:pt x="127000" y="310323"/>
                  </a:lnTo>
                  <a:cubicBezTo>
                    <a:pt x="56860" y="310323"/>
                    <a:pt x="0" y="253463"/>
                    <a:pt x="0" y="183323"/>
                  </a:cubicBezTo>
                  <a:lnTo>
                    <a:pt x="0" y="127000"/>
                  </a:lnTo>
                  <a:cubicBezTo>
                    <a:pt x="0" y="56860"/>
                    <a:pt x="56860" y="0"/>
                    <a:pt x="127000" y="0"/>
                  </a:cubicBezTo>
                  <a:close/>
                </a:path>
              </a:pathLst>
            </a:custGeom>
            <a:solidFill>
              <a:srgbClr val="F0AECA"/>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27" name="Google Shape;427;p57"/>
            <p:cNvSpPr txBox="1"/>
            <p:nvPr/>
          </p:nvSpPr>
          <p:spPr>
            <a:xfrm>
              <a:off x="0" y="-28575"/>
              <a:ext cx="812700" cy="339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428" name="Google Shape;428;p57"/>
          <p:cNvSpPr txBox="1"/>
          <p:nvPr/>
        </p:nvSpPr>
        <p:spPr>
          <a:xfrm>
            <a:off x="2362199" y="275421"/>
            <a:ext cx="3695700" cy="6465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1" lang="en" sz="2400">
                <a:solidFill>
                  <a:srgbClr val="000000"/>
                </a:solidFill>
                <a:latin typeface="Arial"/>
                <a:ea typeface="Arial"/>
                <a:cs typeface="Arial"/>
                <a:sym typeface="Arial"/>
              </a:rPr>
              <a:t>Water Cycles Around </a:t>
            </a:r>
            <a:endParaRPr sz="700"/>
          </a:p>
          <a:p>
            <a:pPr indent="0" lvl="0" marL="0" marR="0" rtl="0" algn="ctr">
              <a:spcBef>
                <a:spcPts val="0"/>
              </a:spcBef>
              <a:spcAft>
                <a:spcPts val="0"/>
              </a:spcAft>
              <a:buNone/>
            </a:pPr>
            <a:r>
              <a:rPr b="1" i="1" lang="en" sz="1800">
                <a:solidFill>
                  <a:srgbClr val="000000"/>
                </a:solidFill>
                <a:latin typeface="Arial"/>
                <a:ea typeface="Arial"/>
                <a:cs typeface="Arial"/>
                <a:sym typeface="Arial"/>
              </a:rPr>
              <a:t>(song: Wheels on the Bus)</a:t>
            </a:r>
            <a:endParaRPr sz="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5000"/>
                                        <p:tgtEl>
                                          <p:spTgt spid="4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58"/>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248" l="-9369" r="0" t="-1124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38" name="Google Shape;438;p58"/>
          <p:cNvSpPr/>
          <p:nvPr/>
        </p:nvSpPr>
        <p:spPr>
          <a:xfrm>
            <a:off x="-51465" y="3798858"/>
            <a:ext cx="1131632" cy="1077879"/>
          </a:xfrm>
          <a:custGeom>
            <a:rect b="b" l="l" r="r" t="t"/>
            <a:pathLst>
              <a:path extrusionOk="0" h="2155758" w="2263263">
                <a:moveTo>
                  <a:pt x="0" y="0"/>
                </a:moveTo>
                <a:lnTo>
                  <a:pt x="2263262" y="0"/>
                </a:lnTo>
                <a:lnTo>
                  <a:pt x="2263262" y="2155758"/>
                </a:lnTo>
                <a:lnTo>
                  <a:pt x="0" y="2155758"/>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39" name="Google Shape;439;p58"/>
          <p:cNvSpPr/>
          <p:nvPr/>
        </p:nvSpPr>
        <p:spPr>
          <a:xfrm>
            <a:off x="1080166" y="4629150"/>
            <a:ext cx="456459" cy="579797"/>
          </a:xfrm>
          <a:custGeom>
            <a:rect b="b" l="l" r="r" t="t"/>
            <a:pathLst>
              <a:path extrusionOk="0" h="1159595" w="912918">
                <a:moveTo>
                  <a:pt x="0" y="0"/>
                </a:moveTo>
                <a:lnTo>
                  <a:pt x="912918" y="0"/>
                </a:lnTo>
                <a:lnTo>
                  <a:pt x="912918" y="1159595"/>
                </a:lnTo>
                <a:lnTo>
                  <a:pt x="0" y="1159595"/>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440" name="Google Shape;440;p58"/>
          <p:cNvGrpSpPr/>
          <p:nvPr/>
        </p:nvGrpSpPr>
        <p:grpSpPr>
          <a:xfrm>
            <a:off x="767176" y="1516144"/>
            <a:ext cx="3623078" cy="3113160"/>
            <a:chOff x="0" y="-28575"/>
            <a:chExt cx="1908390" cy="1639800"/>
          </a:xfrm>
        </p:grpSpPr>
        <p:sp>
          <p:nvSpPr>
            <p:cNvPr id="441" name="Google Shape;441;p58"/>
            <p:cNvSpPr/>
            <p:nvPr/>
          </p:nvSpPr>
          <p:spPr>
            <a:xfrm>
              <a:off x="0" y="0"/>
              <a:ext cx="1908390" cy="1611197"/>
            </a:xfrm>
            <a:custGeom>
              <a:rect b="b" l="l" r="r" t="t"/>
              <a:pathLst>
                <a:path extrusionOk="0" h="1611197" w="1908390">
                  <a:moveTo>
                    <a:pt x="54491" y="0"/>
                  </a:moveTo>
                  <a:lnTo>
                    <a:pt x="1853898" y="0"/>
                  </a:lnTo>
                  <a:cubicBezTo>
                    <a:pt x="1868350" y="0"/>
                    <a:pt x="1882210" y="5741"/>
                    <a:pt x="1892429" y="15960"/>
                  </a:cubicBezTo>
                  <a:cubicBezTo>
                    <a:pt x="1902649" y="26179"/>
                    <a:pt x="1908390" y="40039"/>
                    <a:pt x="1908390" y="54491"/>
                  </a:cubicBezTo>
                  <a:lnTo>
                    <a:pt x="1908390" y="1556706"/>
                  </a:lnTo>
                  <a:cubicBezTo>
                    <a:pt x="1908390" y="1571158"/>
                    <a:pt x="1902649" y="1585018"/>
                    <a:pt x="1892429" y="1595237"/>
                  </a:cubicBezTo>
                  <a:cubicBezTo>
                    <a:pt x="1882210" y="1605456"/>
                    <a:pt x="1868350" y="1611197"/>
                    <a:pt x="1853898" y="1611197"/>
                  </a:cubicBezTo>
                  <a:lnTo>
                    <a:pt x="54491" y="1611197"/>
                  </a:lnTo>
                  <a:cubicBezTo>
                    <a:pt x="40039" y="1611197"/>
                    <a:pt x="26179" y="1605456"/>
                    <a:pt x="15960" y="1595237"/>
                  </a:cubicBezTo>
                  <a:cubicBezTo>
                    <a:pt x="5741" y="1585018"/>
                    <a:pt x="0" y="1571158"/>
                    <a:pt x="0" y="1556706"/>
                  </a:cubicBezTo>
                  <a:lnTo>
                    <a:pt x="0" y="54491"/>
                  </a:lnTo>
                  <a:cubicBezTo>
                    <a:pt x="0" y="40039"/>
                    <a:pt x="5741" y="26179"/>
                    <a:pt x="15960" y="15960"/>
                  </a:cubicBezTo>
                  <a:cubicBezTo>
                    <a:pt x="26179" y="5741"/>
                    <a:pt x="40039" y="0"/>
                    <a:pt x="54491" y="0"/>
                  </a:cubicBezTo>
                  <a:close/>
                </a:path>
              </a:pathLst>
            </a:custGeom>
            <a:solidFill>
              <a:srgbClr val="FFE8B6"/>
            </a:solidFill>
            <a:ln cap="rnd" cmpd="sng" w="47625">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42" name="Google Shape;442;p58"/>
            <p:cNvSpPr txBox="1"/>
            <p:nvPr/>
          </p:nvSpPr>
          <p:spPr>
            <a:xfrm>
              <a:off x="0" y="-28575"/>
              <a:ext cx="1908300" cy="1639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443" name="Google Shape;443;p58"/>
          <p:cNvGrpSpPr/>
          <p:nvPr/>
        </p:nvGrpSpPr>
        <p:grpSpPr>
          <a:xfrm>
            <a:off x="4701105" y="460100"/>
            <a:ext cx="3698658" cy="4169186"/>
            <a:chOff x="0" y="-28575"/>
            <a:chExt cx="1948200" cy="2196042"/>
          </a:xfrm>
        </p:grpSpPr>
        <p:sp>
          <p:nvSpPr>
            <p:cNvPr id="444" name="Google Shape;444;p58"/>
            <p:cNvSpPr/>
            <p:nvPr/>
          </p:nvSpPr>
          <p:spPr>
            <a:xfrm>
              <a:off x="0" y="0"/>
              <a:ext cx="1948184" cy="2167467"/>
            </a:xfrm>
            <a:custGeom>
              <a:rect b="b" l="l" r="r" t="t"/>
              <a:pathLst>
                <a:path extrusionOk="0" h="2167467" w="1948184">
                  <a:moveTo>
                    <a:pt x="53378" y="0"/>
                  </a:moveTo>
                  <a:lnTo>
                    <a:pt x="1894806" y="0"/>
                  </a:lnTo>
                  <a:cubicBezTo>
                    <a:pt x="1924286" y="0"/>
                    <a:pt x="1948184" y="23898"/>
                    <a:pt x="1948184" y="53378"/>
                  </a:cubicBezTo>
                  <a:lnTo>
                    <a:pt x="1948184" y="2114089"/>
                  </a:lnTo>
                  <a:cubicBezTo>
                    <a:pt x="1948184" y="2128245"/>
                    <a:pt x="1942560" y="2141822"/>
                    <a:pt x="1932550" y="2151833"/>
                  </a:cubicBezTo>
                  <a:cubicBezTo>
                    <a:pt x="1922539" y="2161843"/>
                    <a:pt x="1908963" y="2167467"/>
                    <a:pt x="1894806" y="2167467"/>
                  </a:cubicBezTo>
                  <a:lnTo>
                    <a:pt x="53378" y="2167467"/>
                  </a:lnTo>
                  <a:cubicBezTo>
                    <a:pt x="39221" y="2167467"/>
                    <a:pt x="25644" y="2161843"/>
                    <a:pt x="15634" y="2151833"/>
                  </a:cubicBezTo>
                  <a:cubicBezTo>
                    <a:pt x="5624" y="2141822"/>
                    <a:pt x="0" y="2128245"/>
                    <a:pt x="0" y="2114089"/>
                  </a:cubicBezTo>
                  <a:lnTo>
                    <a:pt x="0" y="53378"/>
                  </a:lnTo>
                  <a:cubicBezTo>
                    <a:pt x="0" y="39221"/>
                    <a:pt x="5624" y="25644"/>
                    <a:pt x="15634" y="15634"/>
                  </a:cubicBezTo>
                  <a:cubicBezTo>
                    <a:pt x="25644" y="5624"/>
                    <a:pt x="39221" y="0"/>
                    <a:pt x="53378" y="0"/>
                  </a:cubicBezTo>
                  <a:close/>
                </a:path>
              </a:pathLst>
            </a:custGeom>
            <a:solidFill>
              <a:srgbClr val="FFFFFF"/>
            </a:solidFill>
            <a:ln cap="rnd" cmpd="sng" w="47625">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45" name="Google Shape;445;p58"/>
            <p:cNvSpPr txBox="1"/>
            <p:nvPr/>
          </p:nvSpPr>
          <p:spPr>
            <a:xfrm>
              <a:off x="0" y="-28575"/>
              <a:ext cx="1948200" cy="2196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446" name="Google Shape;446;p58"/>
          <p:cNvGrpSpPr/>
          <p:nvPr/>
        </p:nvGrpSpPr>
        <p:grpSpPr>
          <a:xfrm>
            <a:off x="5421114" y="292838"/>
            <a:ext cx="2359544" cy="419892"/>
            <a:chOff x="0" y="-72778"/>
            <a:chExt cx="6292116" cy="1119711"/>
          </a:xfrm>
        </p:grpSpPr>
        <p:grpSp>
          <p:nvGrpSpPr>
            <p:cNvPr id="447" name="Google Shape;447;p58"/>
            <p:cNvGrpSpPr/>
            <p:nvPr/>
          </p:nvGrpSpPr>
          <p:grpSpPr>
            <a:xfrm>
              <a:off x="0" y="-72778"/>
              <a:ext cx="6292116" cy="1119711"/>
              <a:chOff x="0" y="-28575"/>
              <a:chExt cx="2470500" cy="439637"/>
            </a:xfrm>
          </p:grpSpPr>
          <p:sp>
            <p:nvSpPr>
              <p:cNvPr id="448" name="Google Shape;448;p58"/>
              <p:cNvSpPr/>
              <p:nvPr/>
            </p:nvSpPr>
            <p:spPr>
              <a:xfrm>
                <a:off x="0" y="0"/>
                <a:ext cx="2470376" cy="411062"/>
              </a:xfrm>
              <a:custGeom>
                <a:rect b="b" l="l" r="r" t="t"/>
                <a:pathLst>
                  <a:path extrusionOk="0" h="411062" w="2470376">
                    <a:moveTo>
                      <a:pt x="2267176" y="0"/>
                    </a:moveTo>
                    <a:cubicBezTo>
                      <a:pt x="2379400" y="0"/>
                      <a:pt x="2470376" y="92019"/>
                      <a:pt x="2470376" y="205531"/>
                    </a:cubicBezTo>
                    <a:cubicBezTo>
                      <a:pt x="2470376" y="319043"/>
                      <a:pt x="2379400" y="411062"/>
                      <a:pt x="2267176" y="411062"/>
                    </a:cubicBezTo>
                    <a:lnTo>
                      <a:pt x="203200" y="411062"/>
                    </a:lnTo>
                    <a:cubicBezTo>
                      <a:pt x="90976" y="411062"/>
                      <a:pt x="0" y="319043"/>
                      <a:pt x="0" y="205531"/>
                    </a:cubicBezTo>
                    <a:cubicBezTo>
                      <a:pt x="0" y="92019"/>
                      <a:pt x="90976" y="0"/>
                      <a:pt x="203200" y="0"/>
                    </a:cubicBezTo>
                    <a:close/>
                  </a:path>
                </a:pathLst>
              </a:custGeom>
              <a:solidFill>
                <a:srgbClr val="F0AECA"/>
              </a:solidFill>
              <a:ln cap="sq" cmpd="sng" w="38100">
                <a:solidFill>
                  <a:srgbClr val="000000"/>
                </a:solidFill>
                <a:prstDash val="solid"/>
                <a:miter lim="8000"/>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49" name="Google Shape;449;p58"/>
              <p:cNvSpPr txBox="1"/>
              <p:nvPr/>
            </p:nvSpPr>
            <p:spPr>
              <a:xfrm>
                <a:off x="0" y="-28575"/>
                <a:ext cx="2470500" cy="439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450" name="Google Shape;450;p58"/>
            <p:cNvSpPr txBox="1"/>
            <p:nvPr/>
          </p:nvSpPr>
          <p:spPr>
            <a:xfrm>
              <a:off x="355048" y="15599"/>
              <a:ext cx="5581800" cy="697800"/>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b="1" lang="en" sz="1700">
                  <a:solidFill>
                    <a:srgbClr val="000000"/>
                  </a:solidFill>
                  <a:latin typeface="Arial"/>
                  <a:ea typeface="Arial"/>
                  <a:cs typeface="Arial"/>
                  <a:sym typeface="Arial"/>
                </a:rPr>
                <a:t>Effect</a:t>
              </a:r>
              <a:endParaRPr sz="700"/>
            </a:p>
          </p:txBody>
        </p:sp>
      </p:grpSp>
      <p:sp>
        <p:nvSpPr>
          <p:cNvPr id="451" name="Google Shape;451;p58"/>
          <p:cNvSpPr/>
          <p:nvPr/>
        </p:nvSpPr>
        <p:spPr>
          <a:xfrm>
            <a:off x="8629650" y="153506"/>
            <a:ext cx="442791" cy="725847"/>
          </a:xfrm>
          <a:custGeom>
            <a:rect b="b" l="l" r="r" t="t"/>
            <a:pathLst>
              <a:path extrusionOk="0" h="1451693" w="885582">
                <a:moveTo>
                  <a:pt x="0" y="0"/>
                </a:moveTo>
                <a:lnTo>
                  <a:pt x="885582" y="0"/>
                </a:lnTo>
                <a:lnTo>
                  <a:pt x="885582" y="1451693"/>
                </a:lnTo>
                <a:lnTo>
                  <a:pt x="0" y="1451693"/>
                </a:lnTo>
                <a:lnTo>
                  <a:pt x="0" y="0"/>
                </a:lnTo>
                <a:close/>
              </a:path>
            </a:pathLst>
          </a:custGeom>
          <a:blipFill rotWithShape="1">
            <a:blip r:embed="rId6">
              <a:alphaModFix/>
            </a:blip>
            <a:stretch>
              <a:fillRect b="0" l="0" r="-85007" t="-41719"/>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52" name="Google Shape;452;p58"/>
          <p:cNvSpPr/>
          <p:nvPr/>
        </p:nvSpPr>
        <p:spPr>
          <a:xfrm rot="655073">
            <a:off x="3319127" y="185970"/>
            <a:ext cx="1276390" cy="1279589"/>
          </a:xfrm>
          <a:custGeom>
            <a:rect b="b" l="l" r="r" t="t"/>
            <a:pathLst>
              <a:path extrusionOk="0" h="2551122" w="2544744">
                <a:moveTo>
                  <a:pt x="0" y="0"/>
                </a:moveTo>
                <a:lnTo>
                  <a:pt x="2544744" y="0"/>
                </a:lnTo>
                <a:lnTo>
                  <a:pt x="2544744" y="2551122"/>
                </a:lnTo>
                <a:lnTo>
                  <a:pt x="0" y="2551122"/>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53" name="Google Shape;453;p58"/>
          <p:cNvSpPr txBox="1"/>
          <p:nvPr/>
        </p:nvSpPr>
        <p:spPr>
          <a:xfrm>
            <a:off x="308022" y="-56044"/>
            <a:ext cx="3188400" cy="1662300"/>
          </a:xfrm>
          <a:prstGeom prst="rect">
            <a:avLst/>
          </a:prstGeom>
          <a:noFill/>
          <a:ln>
            <a:noFill/>
          </a:ln>
        </p:spPr>
        <p:txBody>
          <a:bodyPr anchorCtr="0" anchor="t" bIns="0" lIns="0" spcFirstLastPara="1" rIns="0" wrap="square" tIns="0">
            <a:spAutoFit/>
          </a:bodyPr>
          <a:lstStyle/>
          <a:p>
            <a:pPr indent="0" lvl="0" marL="0" marR="0" rtl="0" algn="l">
              <a:lnSpc>
                <a:spcPct val="139988"/>
              </a:lnSpc>
              <a:spcBef>
                <a:spcPts val="0"/>
              </a:spcBef>
              <a:spcAft>
                <a:spcPts val="0"/>
              </a:spcAft>
              <a:buNone/>
            </a:pPr>
            <a:r>
              <a:rPr b="1" lang="en" sz="4500">
                <a:solidFill>
                  <a:srgbClr val="000000"/>
                </a:solidFill>
                <a:latin typeface="Arial"/>
                <a:ea typeface="Arial"/>
                <a:cs typeface="Arial"/>
                <a:sym typeface="Arial"/>
              </a:rPr>
              <a:t>Music &amp; </a:t>
            </a:r>
            <a:endParaRPr sz="700"/>
          </a:p>
          <a:p>
            <a:pPr indent="0" lvl="0" marL="0" marR="0" rtl="0" algn="l">
              <a:lnSpc>
                <a:spcPct val="139988"/>
              </a:lnSpc>
              <a:spcBef>
                <a:spcPts val="0"/>
              </a:spcBef>
              <a:spcAft>
                <a:spcPts val="0"/>
              </a:spcAft>
              <a:buNone/>
            </a:pPr>
            <a:r>
              <a:rPr b="1" lang="en" sz="4500">
                <a:solidFill>
                  <a:srgbClr val="000000"/>
                </a:solidFill>
                <a:latin typeface="Arial"/>
                <a:ea typeface="Arial"/>
                <a:cs typeface="Arial"/>
                <a:sym typeface="Arial"/>
              </a:rPr>
              <a:t>Movement</a:t>
            </a:r>
            <a:endParaRPr sz="700"/>
          </a:p>
        </p:txBody>
      </p:sp>
      <p:sp>
        <p:nvSpPr>
          <p:cNvPr id="454" name="Google Shape;454;p58"/>
          <p:cNvSpPr txBox="1"/>
          <p:nvPr/>
        </p:nvSpPr>
        <p:spPr>
          <a:xfrm>
            <a:off x="4966827" y="808694"/>
            <a:ext cx="3167100" cy="3841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 sz="1300">
                <a:solidFill>
                  <a:srgbClr val="000000"/>
                </a:solidFill>
                <a:latin typeface="Arial"/>
                <a:ea typeface="Arial"/>
                <a:cs typeface="Arial"/>
                <a:sym typeface="Arial"/>
              </a:rPr>
              <a:t>Integrating music and dance into STEM subjects can make abstract concepts more concrete. For example, using songs with specific dances or hand movements can aid in understanding patterns, counting, or scientific processes, thereby enhancing comprehension and retention </a:t>
            </a:r>
            <a:endParaRPr sz="700"/>
          </a:p>
          <a:p>
            <a:pPr indent="0" lvl="0" marL="0" marR="0" rtl="0" algn="l">
              <a:lnSpc>
                <a:spcPct val="140000"/>
              </a:lnSpc>
              <a:spcBef>
                <a:spcPts val="0"/>
              </a:spcBef>
              <a:spcAft>
                <a:spcPts val="0"/>
              </a:spcAft>
              <a:buNone/>
            </a:pPr>
            <a:r>
              <a:t/>
            </a:r>
            <a:endParaRPr sz="1300">
              <a:solidFill>
                <a:srgbClr val="000000"/>
              </a:solidFill>
              <a:latin typeface="Arial"/>
              <a:ea typeface="Arial"/>
              <a:cs typeface="Arial"/>
              <a:sym typeface="Arial"/>
            </a:endParaRPr>
          </a:p>
          <a:p>
            <a:pPr indent="0" lvl="0" marL="0" marR="0" rtl="0" algn="l">
              <a:lnSpc>
                <a:spcPct val="140000"/>
              </a:lnSpc>
              <a:spcBef>
                <a:spcPts val="0"/>
              </a:spcBef>
              <a:spcAft>
                <a:spcPts val="0"/>
              </a:spcAft>
              <a:buNone/>
            </a:pPr>
            <a:r>
              <a:rPr lang="en" sz="1300">
                <a:solidFill>
                  <a:srgbClr val="000000"/>
                </a:solidFill>
                <a:latin typeface="Arial"/>
                <a:ea typeface="Arial"/>
                <a:cs typeface="Arial"/>
                <a:sym typeface="Arial"/>
              </a:rPr>
              <a:t>By embedding songs and dances into STEM storytime, educators provide a dynamic and inclusive learning environment that supports cognitive, physical, and emotional development in preschoolers.</a:t>
            </a:r>
            <a:endParaRPr sz="700"/>
          </a:p>
        </p:txBody>
      </p:sp>
      <p:sp>
        <p:nvSpPr>
          <p:cNvPr id="455" name="Google Shape;455;p58"/>
          <p:cNvSpPr txBox="1"/>
          <p:nvPr/>
        </p:nvSpPr>
        <p:spPr>
          <a:xfrm>
            <a:off x="986593" y="2550713"/>
            <a:ext cx="3184200" cy="1320600"/>
          </a:xfrm>
          <a:prstGeom prst="rect">
            <a:avLst/>
          </a:prstGeom>
          <a:noFill/>
          <a:ln>
            <a:noFill/>
          </a:ln>
        </p:spPr>
        <p:txBody>
          <a:bodyPr anchorCtr="0" anchor="t" bIns="0" lIns="0" spcFirstLastPara="1" rIns="0" wrap="square" tIns="0">
            <a:spAutoFit/>
          </a:bodyPr>
          <a:lstStyle/>
          <a:p>
            <a:pPr indent="-133350" lvl="1" marL="279400" marR="0" rtl="0" algn="just">
              <a:lnSpc>
                <a:spcPct val="140000"/>
              </a:lnSpc>
              <a:spcBef>
                <a:spcPts val="0"/>
              </a:spcBef>
              <a:spcAft>
                <a:spcPts val="0"/>
              </a:spcAft>
              <a:buClr>
                <a:srgbClr val="000000"/>
              </a:buClr>
              <a:buSzPts val="1300"/>
              <a:buFont typeface="Arial"/>
              <a:buChar char="•"/>
            </a:pPr>
            <a:r>
              <a:rPr b="0" i="0" lang="en" sz="1300" u="none" cap="none" strike="noStrike">
                <a:solidFill>
                  <a:srgbClr val="000000"/>
                </a:solidFill>
                <a:latin typeface="Arial"/>
                <a:ea typeface="Arial"/>
                <a:cs typeface="Arial"/>
                <a:sym typeface="Arial"/>
              </a:rPr>
              <a:t>Enhanced Engagement</a:t>
            </a:r>
            <a:endParaRPr sz="700"/>
          </a:p>
          <a:p>
            <a:pPr indent="-133350" lvl="1" marL="279400" marR="0" rtl="0" algn="just">
              <a:lnSpc>
                <a:spcPct val="140000"/>
              </a:lnSpc>
              <a:spcBef>
                <a:spcPts val="0"/>
              </a:spcBef>
              <a:spcAft>
                <a:spcPts val="0"/>
              </a:spcAft>
              <a:buClr>
                <a:srgbClr val="000000"/>
              </a:buClr>
              <a:buSzPts val="1300"/>
              <a:buFont typeface="Arial"/>
              <a:buChar char="•"/>
            </a:pPr>
            <a:r>
              <a:rPr b="0" i="0" lang="en" sz="1300" u="none" cap="none" strike="noStrike">
                <a:solidFill>
                  <a:srgbClr val="000000"/>
                </a:solidFill>
                <a:latin typeface="Arial"/>
                <a:ea typeface="Arial"/>
                <a:cs typeface="Arial"/>
                <a:sym typeface="Arial"/>
              </a:rPr>
              <a:t>Improved Memory Retention</a:t>
            </a:r>
            <a:endParaRPr sz="700"/>
          </a:p>
          <a:p>
            <a:pPr indent="-133350" lvl="1" marL="279400" marR="0" rtl="0" algn="just">
              <a:lnSpc>
                <a:spcPct val="140000"/>
              </a:lnSpc>
              <a:spcBef>
                <a:spcPts val="0"/>
              </a:spcBef>
              <a:spcAft>
                <a:spcPts val="0"/>
              </a:spcAft>
              <a:buClr>
                <a:srgbClr val="000000"/>
              </a:buClr>
              <a:buSzPts val="1300"/>
              <a:buFont typeface="Arial"/>
              <a:buChar char="•"/>
            </a:pPr>
            <a:r>
              <a:rPr b="0" i="0" lang="en" sz="1300" u="none" cap="none" strike="noStrike">
                <a:solidFill>
                  <a:srgbClr val="000000"/>
                </a:solidFill>
                <a:latin typeface="Arial"/>
                <a:ea typeface="Arial"/>
                <a:cs typeface="Arial"/>
                <a:sym typeface="Arial"/>
              </a:rPr>
              <a:t>Development of Motor Skills</a:t>
            </a:r>
            <a:endParaRPr sz="700"/>
          </a:p>
          <a:p>
            <a:pPr indent="-133350" lvl="1" marL="279400" marR="0" rtl="0" algn="just">
              <a:lnSpc>
                <a:spcPct val="140000"/>
              </a:lnSpc>
              <a:spcBef>
                <a:spcPts val="0"/>
              </a:spcBef>
              <a:spcAft>
                <a:spcPts val="0"/>
              </a:spcAft>
              <a:buClr>
                <a:srgbClr val="000000"/>
              </a:buClr>
              <a:buSzPts val="1300"/>
              <a:buFont typeface="Arial"/>
              <a:buChar char="•"/>
            </a:pPr>
            <a:r>
              <a:rPr b="0" i="0" lang="en" sz="1300" u="none" cap="none" strike="noStrike">
                <a:solidFill>
                  <a:srgbClr val="000000"/>
                </a:solidFill>
                <a:latin typeface="Arial"/>
                <a:ea typeface="Arial"/>
                <a:cs typeface="Arial"/>
                <a:sym typeface="Arial"/>
              </a:rPr>
              <a:t>Sensory Integration</a:t>
            </a:r>
            <a:endParaRPr sz="700"/>
          </a:p>
          <a:p>
            <a:pPr indent="0" lvl="0" marL="0" marR="0" rtl="0" algn="just">
              <a:lnSpc>
                <a:spcPct val="140000"/>
              </a:lnSpc>
              <a:spcBef>
                <a:spcPts val="0"/>
              </a:spcBef>
              <a:spcAft>
                <a:spcPts val="0"/>
              </a:spcAft>
              <a:buNone/>
            </a:pPr>
            <a:r>
              <a:t/>
            </a:r>
            <a:endParaRPr sz="1300">
              <a:solidFill>
                <a:srgbClr val="000000"/>
              </a:solidFill>
              <a:latin typeface="Arial"/>
              <a:ea typeface="Arial"/>
              <a:cs typeface="Arial"/>
              <a:sym typeface="Arial"/>
            </a:endParaRPr>
          </a:p>
        </p:txBody>
      </p:sp>
      <p:sp>
        <p:nvSpPr>
          <p:cNvPr id="456" name="Google Shape;456;p58"/>
          <p:cNvSpPr txBox="1"/>
          <p:nvPr/>
        </p:nvSpPr>
        <p:spPr>
          <a:xfrm>
            <a:off x="1201769" y="2017598"/>
            <a:ext cx="2753700" cy="261600"/>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b="1" lang="en" sz="1700">
                <a:solidFill>
                  <a:srgbClr val="000000"/>
                </a:solidFill>
                <a:latin typeface="Arial"/>
                <a:ea typeface="Arial"/>
                <a:cs typeface="Arial"/>
                <a:sym typeface="Arial"/>
              </a:rPr>
              <a:t>Benefits</a:t>
            </a:r>
            <a:endParaRPr sz="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59"/>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248" l="-9369" r="0" t="-1124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62" name="Google Shape;462;p59"/>
          <p:cNvSpPr/>
          <p:nvPr/>
        </p:nvSpPr>
        <p:spPr>
          <a:xfrm rot="692077">
            <a:off x="1868450" y="-157847"/>
            <a:ext cx="1975813" cy="1141032"/>
          </a:xfrm>
          <a:custGeom>
            <a:rect b="b" l="l" r="r" t="t"/>
            <a:pathLst>
              <a:path extrusionOk="0" h="2281607" w="3950835">
                <a:moveTo>
                  <a:pt x="0" y="0"/>
                </a:moveTo>
                <a:lnTo>
                  <a:pt x="3950835" y="0"/>
                </a:lnTo>
                <a:lnTo>
                  <a:pt x="3950835" y="2281607"/>
                </a:lnTo>
                <a:lnTo>
                  <a:pt x="0" y="2281607"/>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63" name="Google Shape;463;p59"/>
          <p:cNvSpPr/>
          <p:nvPr/>
        </p:nvSpPr>
        <p:spPr>
          <a:xfrm>
            <a:off x="5116403" y="369181"/>
            <a:ext cx="1131632" cy="1077879"/>
          </a:xfrm>
          <a:custGeom>
            <a:rect b="b" l="l" r="r" t="t"/>
            <a:pathLst>
              <a:path extrusionOk="0" h="2155758" w="2263263">
                <a:moveTo>
                  <a:pt x="0" y="0"/>
                </a:moveTo>
                <a:lnTo>
                  <a:pt x="2263262" y="0"/>
                </a:lnTo>
                <a:lnTo>
                  <a:pt x="2263262" y="2155757"/>
                </a:lnTo>
                <a:lnTo>
                  <a:pt x="0" y="2155757"/>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64" name="Google Shape;464;p59"/>
          <p:cNvSpPr/>
          <p:nvPr/>
        </p:nvSpPr>
        <p:spPr>
          <a:xfrm rot="3698462">
            <a:off x="8696903" y="-256283"/>
            <a:ext cx="806699" cy="526371"/>
          </a:xfrm>
          <a:custGeom>
            <a:rect b="b" l="l" r="r" t="t"/>
            <a:pathLst>
              <a:path extrusionOk="0" h="1052729" w="1613378">
                <a:moveTo>
                  <a:pt x="0" y="0"/>
                </a:moveTo>
                <a:lnTo>
                  <a:pt x="1613378" y="0"/>
                </a:lnTo>
                <a:lnTo>
                  <a:pt x="1613378" y="1052730"/>
                </a:lnTo>
                <a:lnTo>
                  <a:pt x="0" y="1052730"/>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65" name="Google Shape;465;p59"/>
          <p:cNvSpPr/>
          <p:nvPr/>
        </p:nvSpPr>
        <p:spPr>
          <a:xfrm rot="9857482">
            <a:off x="2198527" y="3958965"/>
            <a:ext cx="780572" cy="1392002"/>
          </a:xfrm>
          <a:custGeom>
            <a:rect b="b" l="l" r="r" t="t"/>
            <a:pathLst>
              <a:path extrusionOk="0" h="2795454" w="1565454">
                <a:moveTo>
                  <a:pt x="0" y="0"/>
                </a:moveTo>
                <a:lnTo>
                  <a:pt x="1565454" y="0"/>
                </a:lnTo>
                <a:lnTo>
                  <a:pt x="1565454" y="2795454"/>
                </a:lnTo>
                <a:lnTo>
                  <a:pt x="0" y="2795454"/>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66" name="Google Shape;466;p59"/>
          <p:cNvSpPr/>
          <p:nvPr/>
        </p:nvSpPr>
        <p:spPr>
          <a:xfrm rot="1046363">
            <a:off x="-228942" y="1468429"/>
            <a:ext cx="1250571" cy="1216181"/>
          </a:xfrm>
          <a:custGeom>
            <a:rect b="b" l="l" r="r" t="t"/>
            <a:pathLst>
              <a:path extrusionOk="0" h="2429902" w="2498614">
                <a:moveTo>
                  <a:pt x="0" y="0"/>
                </a:moveTo>
                <a:lnTo>
                  <a:pt x="2498614" y="0"/>
                </a:lnTo>
                <a:lnTo>
                  <a:pt x="2498614" y="2429902"/>
                </a:lnTo>
                <a:lnTo>
                  <a:pt x="0" y="2429902"/>
                </a:lnTo>
                <a:lnTo>
                  <a:pt x="0" y="0"/>
                </a:lnTo>
                <a:close/>
              </a:path>
            </a:pathLst>
          </a:custGeom>
          <a:blipFill rotWithShape="1">
            <a:blip r:embed="rId8">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67" name="Google Shape;467;p59"/>
          <p:cNvSpPr/>
          <p:nvPr/>
        </p:nvSpPr>
        <p:spPr>
          <a:xfrm rot="2383938">
            <a:off x="8348019" y="946765"/>
            <a:ext cx="1023777" cy="650099"/>
          </a:xfrm>
          <a:custGeom>
            <a:rect b="b" l="l" r="r" t="t"/>
            <a:pathLst>
              <a:path extrusionOk="0" h="1298575" w="2045000">
                <a:moveTo>
                  <a:pt x="0" y="0"/>
                </a:moveTo>
                <a:lnTo>
                  <a:pt x="2045000" y="0"/>
                </a:lnTo>
                <a:lnTo>
                  <a:pt x="2045000" y="1298575"/>
                </a:lnTo>
                <a:lnTo>
                  <a:pt x="0" y="1298575"/>
                </a:lnTo>
                <a:lnTo>
                  <a:pt x="0" y="0"/>
                </a:lnTo>
                <a:close/>
              </a:path>
            </a:pathLst>
          </a:custGeom>
          <a:blipFill rotWithShape="1">
            <a:blip r:embed="rId9">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68" name="Google Shape;468;p59"/>
          <p:cNvSpPr/>
          <p:nvPr/>
        </p:nvSpPr>
        <p:spPr>
          <a:xfrm>
            <a:off x="1030" y="-106091"/>
            <a:ext cx="597846" cy="759389"/>
          </a:xfrm>
          <a:custGeom>
            <a:rect b="b" l="l" r="r" t="t"/>
            <a:pathLst>
              <a:path extrusionOk="0" h="1518777" w="1195692">
                <a:moveTo>
                  <a:pt x="0" y="0"/>
                </a:moveTo>
                <a:lnTo>
                  <a:pt x="1195693" y="0"/>
                </a:lnTo>
                <a:lnTo>
                  <a:pt x="1195693" y="1518777"/>
                </a:lnTo>
                <a:lnTo>
                  <a:pt x="0" y="1518777"/>
                </a:lnTo>
                <a:lnTo>
                  <a:pt x="0" y="0"/>
                </a:lnTo>
                <a:close/>
              </a:path>
            </a:pathLst>
          </a:custGeom>
          <a:blipFill rotWithShape="1">
            <a:blip r:embed="rId10">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69" name="Google Shape;469;p59"/>
          <p:cNvSpPr/>
          <p:nvPr/>
        </p:nvSpPr>
        <p:spPr>
          <a:xfrm rot="1029957">
            <a:off x="7567365" y="-509279"/>
            <a:ext cx="898029" cy="883263"/>
          </a:xfrm>
          <a:custGeom>
            <a:rect b="b" l="l" r="r" t="t"/>
            <a:pathLst>
              <a:path extrusionOk="0" h="1769959" w="1796912">
                <a:moveTo>
                  <a:pt x="0" y="0"/>
                </a:moveTo>
                <a:lnTo>
                  <a:pt x="1796912" y="0"/>
                </a:lnTo>
                <a:lnTo>
                  <a:pt x="1796912" y="1769959"/>
                </a:lnTo>
                <a:lnTo>
                  <a:pt x="0" y="1769959"/>
                </a:lnTo>
                <a:lnTo>
                  <a:pt x="0" y="0"/>
                </a:lnTo>
                <a:close/>
              </a:path>
            </a:pathLst>
          </a:custGeom>
          <a:blipFill rotWithShape="1">
            <a:blip r:embed="rId11">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70" name="Google Shape;470;p59"/>
          <p:cNvSpPr/>
          <p:nvPr/>
        </p:nvSpPr>
        <p:spPr>
          <a:xfrm rot="3235835">
            <a:off x="5875626" y="-306014"/>
            <a:ext cx="1273524" cy="883263"/>
          </a:xfrm>
          <a:custGeom>
            <a:rect b="b" l="l" r="r" t="t"/>
            <a:pathLst>
              <a:path extrusionOk="0" h="1769959" w="2541716">
                <a:moveTo>
                  <a:pt x="0" y="0"/>
                </a:moveTo>
                <a:lnTo>
                  <a:pt x="2541716" y="0"/>
                </a:lnTo>
                <a:lnTo>
                  <a:pt x="2541716" y="1769958"/>
                </a:lnTo>
                <a:lnTo>
                  <a:pt x="0" y="1769958"/>
                </a:lnTo>
                <a:lnTo>
                  <a:pt x="0" y="0"/>
                </a:lnTo>
                <a:close/>
              </a:path>
            </a:pathLst>
          </a:custGeom>
          <a:blipFill rotWithShape="1">
            <a:blip r:embed="rId12">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71" name="Google Shape;471;p59"/>
          <p:cNvSpPr/>
          <p:nvPr/>
        </p:nvSpPr>
        <p:spPr>
          <a:xfrm rot="3125995">
            <a:off x="3914237" y="593900"/>
            <a:ext cx="785757" cy="1020866"/>
          </a:xfrm>
          <a:custGeom>
            <a:rect b="b" l="l" r="r" t="t"/>
            <a:pathLst>
              <a:path extrusionOk="0" h="2047422" w="1569690">
                <a:moveTo>
                  <a:pt x="0" y="0"/>
                </a:moveTo>
                <a:lnTo>
                  <a:pt x="1569690" y="0"/>
                </a:lnTo>
                <a:lnTo>
                  <a:pt x="1569690" y="2047422"/>
                </a:lnTo>
                <a:lnTo>
                  <a:pt x="0" y="2047422"/>
                </a:lnTo>
                <a:lnTo>
                  <a:pt x="0" y="0"/>
                </a:lnTo>
                <a:close/>
              </a:path>
            </a:pathLst>
          </a:custGeom>
          <a:blipFill rotWithShape="1">
            <a:blip r:embed="rId1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72" name="Google Shape;472;p59"/>
          <p:cNvSpPr/>
          <p:nvPr/>
        </p:nvSpPr>
        <p:spPr>
          <a:xfrm rot="2542193">
            <a:off x="374108" y="3400575"/>
            <a:ext cx="1588722" cy="1391402"/>
          </a:xfrm>
          <a:custGeom>
            <a:rect b="b" l="l" r="r" t="t"/>
            <a:pathLst>
              <a:path extrusionOk="0" h="2787687" w="3172333">
                <a:moveTo>
                  <a:pt x="0" y="0"/>
                </a:moveTo>
                <a:lnTo>
                  <a:pt x="3172333" y="0"/>
                </a:lnTo>
                <a:lnTo>
                  <a:pt x="3172333" y="2787688"/>
                </a:lnTo>
                <a:lnTo>
                  <a:pt x="0" y="2787688"/>
                </a:lnTo>
                <a:lnTo>
                  <a:pt x="0" y="0"/>
                </a:lnTo>
                <a:close/>
              </a:path>
            </a:pathLst>
          </a:custGeom>
          <a:blipFill rotWithShape="1">
            <a:blip r:embed="rId1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73" name="Google Shape;473;p59"/>
          <p:cNvSpPr/>
          <p:nvPr/>
        </p:nvSpPr>
        <p:spPr>
          <a:xfrm>
            <a:off x="271207" y="-106091"/>
            <a:ext cx="1369672" cy="1338855"/>
          </a:xfrm>
          <a:custGeom>
            <a:rect b="b" l="l" r="r" t="t"/>
            <a:pathLst>
              <a:path extrusionOk="0" h="2677709" w="2739344">
                <a:moveTo>
                  <a:pt x="0" y="0"/>
                </a:moveTo>
                <a:lnTo>
                  <a:pt x="2739344" y="0"/>
                </a:lnTo>
                <a:lnTo>
                  <a:pt x="2739344" y="2677709"/>
                </a:lnTo>
                <a:lnTo>
                  <a:pt x="0" y="2677709"/>
                </a:lnTo>
                <a:lnTo>
                  <a:pt x="0" y="0"/>
                </a:lnTo>
                <a:close/>
              </a:path>
            </a:pathLst>
          </a:custGeom>
          <a:blipFill rotWithShape="1">
            <a:blip r:embed="rId1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74" name="Google Shape;474;p59"/>
          <p:cNvSpPr/>
          <p:nvPr/>
        </p:nvSpPr>
        <p:spPr>
          <a:xfrm rot="-1378363">
            <a:off x="1003478" y="1336579"/>
            <a:ext cx="970179" cy="440218"/>
          </a:xfrm>
          <a:custGeom>
            <a:rect b="b" l="l" r="r" t="t"/>
            <a:pathLst>
              <a:path extrusionOk="0" h="881098" w="1941815">
                <a:moveTo>
                  <a:pt x="0" y="0"/>
                </a:moveTo>
                <a:lnTo>
                  <a:pt x="1941815" y="0"/>
                </a:lnTo>
                <a:lnTo>
                  <a:pt x="1941815" y="881098"/>
                </a:lnTo>
                <a:lnTo>
                  <a:pt x="0" y="881098"/>
                </a:lnTo>
                <a:lnTo>
                  <a:pt x="0" y="0"/>
                </a:lnTo>
                <a:close/>
              </a:path>
            </a:pathLst>
          </a:custGeom>
          <a:blipFill rotWithShape="1">
            <a:blip r:embed="rId1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75" name="Google Shape;475;p59"/>
          <p:cNvSpPr/>
          <p:nvPr/>
        </p:nvSpPr>
        <p:spPr>
          <a:xfrm rot="-3174096">
            <a:off x="4073249" y="-737661"/>
            <a:ext cx="954986" cy="1091414"/>
          </a:xfrm>
          <a:custGeom>
            <a:rect b="b" l="l" r="r" t="t"/>
            <a:pathLst>
              <a:path extrusionOk="0" h="2176281" w="1904245">
                <a:moveTo>
                  <a:pt x="0" y="0"/>
                </a:moveTo>
                <a:lnTo>
                  <a:pt x="1904246" y="0"/>
                </a:lnTo>
                <a:lnTo>
                  <a:pt x="1904246" y="2176280"/>
                </a:lnTo>
                <a:lnTo>
                  <a:pt x="0" y="2176280"/>
                </a:lnTo>
                <a:lnTo>
                  <a:pt x="0" y="0"/>
                </a:lnTo>
                <a:close/>
              </a:path>
            </a:pathLst>
          </a:custGeom>
          <a:blipFill rotWithShape="1">
            <a:blip r:embed="rId17">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76" name="Google Shape;476;p59"/>
          <p:cNvSpPr/>
          <p:nvPr/>
        </p:nvSpPr>
        <p:spPr>
          <a:xfrm>
            <a:off x="7660291" y="1635453"/>
            <a:ext cx="1173266" cy="1132202"/>
          </a:xfrm>
          <a:custGeom>
            <a:rect b="b" l="l" r="r" t="t"/>
            <a:pathLst>
              <a:path extrusionOk="0" h="2264404" w="2346532">
                <a:moveTo>
                  <a:pt x="0" y="0"/>
                </a:moveTo>
                <a:lnTo>
                  <a:pt x="2346532" y="0"/>
                </a:lnTo>
                <a:lnTo>
                  <a:pt x="2346532" y="2264403"/>
                </a:lnTo>
                <a:lnTo>
                  <a:pt x="0" y="2264403"/>
                </a:lnTo>
                <a:lnTo>
                  <a:pt x="0" y="0"/>
                </a:lnTo>
                <a:close/>
              </a:path>
            </a:pathLst>
          </a:custGeom>
          <a:blipFill rotWithShape="1">
            <a:blip r:embed="rId18">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77" name="Google Shape;477;p59"/>
          <p:cNvSpPr/>
          <p:nvPr/>
        </p:nvSpPr>
        <p:spPr>
          <a:xfrm rot="975612">
            <a:off x="-162273" y="3155790"/>
            <a:ext cx="628228" cy="972112"/>
          </a:xfrm>
          <a:custGeom>
            <a:rect b="b" l="l" r="r" t="t"/>
            <a:pathLst>
              <a:path extrusionOk="0" h="1944224" w="1256455">
                <a:moveTo>
                  <a:pt x="0" y="0"/>
                </a:moveTo>
                <a:lnTo>
                  <a:pt x="1256455" y="0"/>
                </a:lnTo>
                <a:lnTo>
                  <a:pt x="1256455" y="1944223"/>
                </a:lnTo>
                <a:lnTo>
                  <a:pt x="0" y="1944223"/>
                </a:lnTo>
                <a:lnTo>
                  <a:pt x="0" y="0"/>
                </a:lnTo>
                <a:close/>
              </a:path>
            </a:pathLst>
          </a:custGeom>
          <a:blipFill rotWithShape="1">
            <a:blip r:embed="rId19">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78" name="Google Shape;478;p59"/>
          <p:cNvSpPr/>
          <p:nvPr/>
        </p:nvSpPr>
        <p:spPr>
          <a:xfrm rot="-6179677">
            <a:off x="-122065" y="4352106"/>
            <a:ext cx="467173" cy="479957"/>
          </a:xfrm>
          <a:custGeom>
            <a:rect b="b" l="l" r="r" t="t"/>
            <a:pathLst>
              <a:path extrusionOk="0" h="959315" w="933762">
                <a:moveTo>
                  <a:pt x="0" y="0"/>
                </a:moveTo>
                <a:lnTo>
                  <a:pt x="933763" y="0"/>
                </a:lnTo>
                <a:lnTo>
                  <a:pt x="933763" y="959315"/>
                </a:lnTo>
                <a:lnTo>
                  <a:pt x="0" y="959315"/>
                </a:lnTo>
                <a:lnTo>
                  <a:pt x="0" y="0"/>
                </a:lnTo>
                <a:close/>
              </a:path>
            </a:pathLst>
          </a:custGeom>
          <a:blipFill rotWithShape="1">
            <a:blip r:embed="rId11">
              <a:alphaModFix/>
            </a:blip>
            <a:stretch>
              <a:fillRect b="-84498" l="0" r="-92429"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79" name="Google Shape;479;p59"/>
          <p:cNvSpPr/>
          <p:nvPr/>
        </p:nvSpPr>
        <p:spPr>
          <a:xfrm>
            <a:off x="5116403" y="3974381"/>
            <a:ext cx="1603835" cy="1437437"/>
          </a:xfrm>
          <a:custGeom>
            <a:rect b="b" l="l" r="r" t="t"/>
            <a:pathLst>
              <a:path extrusionOk="0" h="2874874" w="3207670">
                <a:moveTo>
                  <a:pt x="0" y="0"/>
                </a:moveTo>
                <a:lnTo>
                  <a:pt x="3207670" y="0"/>
                </a:lnTo>
                <a:lnTo>
                  <a:pt x="3207670" y="2874875"/>
                </a:lnTo>
                <a:lnTo>
                  <a:pt x="0" y="2874875"/>
                </a:lnTo>
                <a:lnTo>
                  <a:pt x="0" y="0"/>
                </a:lnTo>
                <a:close/>
              </a:path>
            </a:pathLst>
          </a:custGeom>
          <a:blipFill rotWithShape="1">
            <a:blip r:embed="rId20">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80" name="Google Shape;480;p59"/>
          <p:cNvSpPr/>
          <p:nvPr/>
        </p:nvSpPr>
        <p:spPr>
          <a:xfrm rot="10020323">
            <a:off x="-6416" y="4957360"/>
            <a:ext cx="807193" cy="526693"/>
          </a:xfrm>
          <a:custGeom>
            <a:rect b="b" l="l" r="r" t="t"/>
            <a:pathLst>
              <a:path extrusionOk="0" h="1052729" w="1613378">
                <a:moveTo>
                  <a:pt x="0" y="0"/>
                </a:moveTo>
                <a:lnTo>
                  <a:pt x="1613379" y="0"/>
                </a:lnTo>
                <a:lnTo>
                  <a:pt x="1613379" y="1052729"/>
                </a:lnTo>
                <a:lnTo>
                  <a:pt x="0" y="1052729"/>
                </a:lnTo>
                <a:lnTo>
                  <a:pt x="0" y="0"/>
                </a:lnTo>
                <a:close/>
              </a:path>
            </a:pathLst>
          </a:custGeom>
          <a:blipFill rotWithShape="1">
            <a:blip r:embed="rId21">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81" name="Google Shape;481;p59"/>
          <p:cNvSpPr/>
          <p:nvPr/>
        </p:nvSpPr>
        <p:spPr>
          <a:xfrm>
            <a:off x="3064838" y="3761243"/>
            <a:ext cx="442030" cy="511472"/>
          </a:xfrm>
          <a:custGeom>
            <a:rect b="b" l="l" r="r" t="t"/>
            <a:pathLst>
              <a:path extrusionOk="0" h="1022943" w="884059">
                <a:moveTo>
                  <a:pt x="0" y="0"/>
                </a:moveTo>
                <a:lnTo>
                  <a:pt x="884059" y="0"/>
                </a:lnTo>
                <a:lnTo>
                  <a:pt x="884059" y="1022943"/>
                </a:lnTo>
                <a:lnTo>
                  <a:pt x="0" y="1022943"/>
                </a:lnTo>
                <a:lnTo>
                  <a:pt x="0" y="0"/>
                </a:lnTo>
                <a:close/>
              </a:path>
            </a:pathLst>
          </a:custGeom>
          <a:blipFill rotWithShape="1">
            <a:blip r:embed="rId11">
              <a:alphaModFix/>
            </a:blip>
            <a:stretch>
              <a:fillRect b="0" l="-103256" r="0" t="-7302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82" name="Google Shape;482;p59"/>
          <p:cNvSpPr/>
          <p:nvPr/>
        </p:nvSpPr>
        <p:spPr>
          <a:xfrm rot="6092077">
            <a:off x="6879271" y="4413073"/>
            <a:ext cx="1052855" cy="1088222"/>
          </a:xfrm>
          <a:custGeom>
            <a:rect b="b" l="l" r="r" t="t"/>
            <a:pathLst>
              <a:path extrusionOk="0" h="2176009" w="2105289">
                <a:moveTo>
                  <a:pt x="0" y="0"/>
                </a:moveTo>
                <a:lnTo>
                  <a:pt x="2105288" y="0"/>
                </a:lnTo>
                <a:lnTo>
                  <a:pt x="2105288" y="2176009"/>
                </a:lnTo>
                <a:lnTo>
                  <a:pt x="0" y="2176009"/>
                </a:lnTo>
                <a:lnTo>
                  <a:pt x="0" y="0"/>
                </a:lnTo>
                <a:close/>
              </a:path>
            </a:pathLst>
          </a:custGeom>
          <a:blipFill rotWithShape="1">
            <a:blip r:embed="rId22">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83" name="Google Shape;483;p59"/>
          <p:cNvSpPr/>
          <p:nvPr/>
        </p:nvSpPr>
        <p:spPr>
          <a:xfrm>
            <a:off x="8388583" y="2852125"/>
            <a:ext cx="980923" cy="789643"/>
          </a:xfrm>
          <a:custGeom>
            <a:rect b="b" l="l" r="r" t="t"/>
            <a:pathLst>
              <a:path extrusionOk="0" h="1579286" w="1961846">
                <a:moveTo>
                  <a:pt x="0" y="0"/>
                </a:moveTo>
                <a:lnTo>
                  <a:pt x="1961846" y="0"/>
                </a:lnTo>
                <a:lnTo>
                  <a:pt x="1961846" y="1579285"/>
                </a:lnTo>
                <a:lnTo>
                  <a:pt x="0" y="1579285"/>
                </a:lnTo>
                <a:lnTo>
                  <a:pt x="0" y="0"/>
                </a:lnTo>
                <a:close/>
              </a:path>
            </a:pathLst>
          </a:custGeom>
          <a:blipFill rotWithShape="1">
            <a:blip r:embed="rId2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84" name="Google Shape;484;p59"/>
          <p:cNvSpPr/>
          <p:nvPr/>
        </p:nvSpPr>
        <p:spPr>
          <a:xfrm rot="904748">
            <a:off x="7643355" y="3983587"/>
            <a:ext cx="1273581" cy="931306"/>
          </a:xfrm>
          <a:custGeom>
            <a:rect b="b" l="l" r="r" t="t"/>
            <a:pathLst>
              <a:path extrusionOk="0" h="1863708" w="2548660">
                <a:moveTo>
                  <a:pt x="0" y="0"/>
                </a:moveTo>
                <a:lnTo>
                  <a:pt x="2548661" y="0"/>
                </a:lnTo>
                <a:lnTo>
                  <a:pt x="2548661" y="1863708"/>
                </a:lnTo>
                <a:lnTo>
                  <a:pt x="0" y="1863708"/>
                </a:lnTo>
                <a:lnTo>
                  <a:pt x="0" y="0"/>
                </a:lnTo>
                <a:close/>
              </a:path>
            </a:pathLst>
          </a:custGeom>
          <a:blipFill rotWithShape="1">
            <a:blip r:embed="rId2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85" name="Google Shape;485;p59"/>
          <p:cNvSpPr/>
          <p:nvPr/>
        </p:nvSpPr>
        <p:spPr>
          <a:xfrm>
            <a:off x="1184421" y="2393080"/>
            <a:ext cx="456459" cy="579797"/>
          </a:xfrm>
          <a:custGeom>
            <a:rect b="b" l="l" r="r" t="t"/>
            <a:pathLst>
              <a:path extrusionOk="0" h="1159595" w="912918">
                <a:moveTo>
                  <a:pt x="0" y="0"/>
                </a:moveTo>
                <a:lnTo>
                  <a:pt x="912917" y="0"/>
                </a:lnTo>
                <a:lnTo>
                  <a:pt x="912917" y="1159595"/>
                </a:lnTo>
                <a:lnTo>
                  <a:pt x="0" y="1159595"/>
                </a:lnTo>
                <a:lnTo>
                  <a:pt x="0" y="0"/>
                </a:lnTo>
                <a:close/>
              </a:path>
            </a:pathLst>
          </a:custGeom>
          <a:blipFill rotWithShape="1">
            <a:blip r:embed="rId10">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86" name="Google Shape;486;p59"/>
          <p:cNvSpPr/>
          <p:nvPr/>
        </p:nvSpPr>
        <p:spPr>
          <a:xfrm rot="-6179677">
            <a:off x="6579597" y="3633343"/>
            <a:ext cx="467173" cy="479957"/>
          </a:xfrm>
          <a:custGeom>
            <a:rect b="b" l="l" r="r" t="t"/>
            <a:pathLst>
              <a:path extrusionOk="0" h="959315" w="933762">
                <a:moveTo>
                  <a:pt x="0" y="0"/>
                </a:moveTo>
                <a:lnTo>
                  <a:pt x="933763" y="0"/>
                </a:lnTo>
                <a:lnTo>
                  <a:pt x="933763" y="959315"/>
                </a:lnTo>
                <a:lnTo>
                  <a:pt x="0" y="959315"/>
                </a:lnTo>
                <a:lnTo>
                  <a:pt x="0" y="0"/>
                </a:lnTo>
                <a:close/>
              </a:path>
            </a:pathLst>
          </a:custGeom>
          <a:blipFill rotWithShape="1">
            <a:blip r:embed="rId11">
              <a:alphaModFix/>
            </a:blip>
            <a:stretch>
              <a:fillRect b="-84498" l="0" r="-92429"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87" name="Google Shape;487;p59"/>
          <p:cNvSpPr/>
          <p:nvPr/>
        </p:nvSpPr>
        <p:spPr>
          <a:xfrm>
            <a:off x="7432062" y="3061970"/>
            <a:ext cx="456459" cy="579798"/>
          </a:xfrm>
          <a:custGeom>
            <a:rect b="b" l="l" r="r" t="t"/>
            <a:pathLst>
              <a:path extrusionOk="0" h="1159595" w="912918">
                <a:moveTo>
                  <a:pt x="0" y="0"/>
                </a:moveTo>
                <a:lnTo>
                  <a:pt x="912918" y="0"/>
                </a:lnTo>
                <a:lnTo>
                  <a:pt x="912918" y="1159595"/>
                </a:lnTo>
                <a:lnTo>
                  <a:pt x="0" y="1159595"/>
                </a:lnTo>
                <a:lnTo>
                  <a:pt x="0" y="0"/>
                </a:lnTo>
                <a:close/>
              </a:path>
            </a:pathLst>
          </a:custGeom>
          <a:blipFill rotWithShape="1">
            <a:blip r:embed="rId10">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88" name="Google Shape;488;p59"/>
          <p:cNvSpPr/>
          <p:nvPr/>
        </p:nvSpPr>
        <p:spPr>
          <a:xfrm rot="-6179677">
            <a:off x="2184599" y="992766"/>
            <a:ext cx="467173" cy="479957"/>
          </a:xfrm>
          <a:custGeom>
            <a:rect b="b" l="l" r="r" t="t"/>
            <a:pathLst>
              <a:path extrusionOk="0" h="959315" w="933762">
                <a:moveTo>
                  <a:pt x="0" y="0"/>
                </a:moveTo>
                <a:lnTo>
                  <a:pt x="933763" y="0"/>
                </a:lnTo>
                <a:lnTo>
                  <a:pt x="933763" y="959315"/>
                </a:lnTo>
                <a:lnTo>
                  <a:pt x="0" y="959315"/>
                </a:lnTo>
                <a:lnTo>
                  <a:pt x="0" y="0"/>
                </a:lnTo>
                <a:close/>
              </a:path>
            </a:pathLst>
          </a:custGeom>
          <a:blipFill rotWithShape="1">
            <a:blip r:embed="rId11">
              <a:alphaModFix/>
            </a:blip>
            <a:stretch>
              <a:fillRect b="-84498" l="0" r="-92429"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489" name="Google Shape;489;p59"/>
          <p:cNvGrpSpPr/>
          <p:nvPr/>
        </p:nvGrpSpPr>
        <p:grpSpPr>
          <a:xfrm>
            <a:off x="2140947" y="1507383"/>
            <a:ext cx="4862088" cy="2027864"/>
            <a:chOff x="0" y="-28575"/>
            <a:chExt cx="812800" cy="339000"/>
          </a:xfrm>
        </p:grpSpPr>
        <p:sp>
          <p:nvSpPr>
            <p:cNvPr id="490" name="Google Shape;490;p59"/>
            <p:cNvSpPr/>
            <p:nvPr/>
          </p:nvSpPr>
          <p:spPr>
            <a:xfrm>
              <a:off x="0" y="0"/>
              <a:ext cx="812800" cy="310323"/>
            </a:xfrm>
            <a:custGeom>
              <a:rect b="b" l="l" r="r" t="t"/>
              <a:pathLst>
                <a:path extrusionOk="0" h="310323" w="812800">
                  <a:moveTo>
                    <a:pt x="127000" y="0"/>
                  </a:moveTo>
                  <a:lnTo>
                    <a:pt x="685800" y="0"/>
                  </a:lnTo>
                  <a:cubicBezTo>
                    <a:pt x="755940" y="0"/>
                    <a:pt x="812800" y="56860"/>
                    <a:pt x="812800" y="127000"/>
                  </a:cubicBezTo>
                  <a:lnTo>
                    <a:pt x="812800" y="183323"/>
                  </a:lnTo>
                  <a:cubicBezTo>
                    <a:pt x="812800" y="217005"/>
                    <a:pt x="799420" y="249308"/>
                    <a:pt x="775603" y="273125"/>
                  </a:cubicBezTo>
                  <a:cubicBezTo>
                    <a:pt x="751785" y="296943"/>
                    <a:pt x="719482" y="310323"/>
                    <a:pt x="685800" y="310323"/>
                  </a:cubicBezTo>
                  <a:lnTo>
                    <a:pt x="127000" y="310323"/>
                  </a:lnTo>
                  <a:cubicBezTo>
                    <a:pt x="56860" y="310323"/>
                    <a:pt x="0" y="253463"/>
                    <a:pt x="0" y="183323"/>
                  </a:cubicBezTo>
                  <a:lnTo>
                    <a:pt x="0" y="127000"/>
                  </a:lnTo>
                  <a:cubicBezTo>
                    <a:pt x="0" y="56860"/>
                    <a:pt x="56860" y="0"/>
                    <a:pt x="127000" y="0"/>
                  </a:cubicBezTo>
                  <a:close/>
                </a:path>
              </a:pathLst>
            </a:custGeom>
            <a:solidFill>
              <a:srgbClr val="F0AECA"/>
            </a:solidFill>
            <a:ln cap="rnd" cmpd="sng" w="381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91" name="Google Shape;491;p59"/>
            <p:cNvSpPr txBox="1"/>
            <p:nvPr/>
          </p:nvSpPr>
          <p:spPr>
            <a:xfrm>
              <a:off x="0" y="-28575"/>
              <a:ext cx="812700" cy="3390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492" name="Google Shape;492;p59"/>
          <p:cNvSpPr txBox="1"/>
          <p:nvPr/>
        </p:nvSpPr>
        <p:spPr>
          <a:xfrm>
            <a:off x="2559771" y="2019300"/>
            <a:ext cx="4024500" cy="692700"/>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1" i="1" lang="en" sz="4500">
                <a:solidFill>
                  <a:srgbClr val="000000"/>
                </a:solidFill>
                <a:latin typeface="Arial"/>
                <a:ea typeface="Arial"/>
                <a:cs typeface="Arial"/>
                <a:sym typeface="Arial"/>
              </a:rPr>
              <a:t>My River</a:t>
            </a:r>
            <a:endParaRPr sz="700"/>
          </a:p>
        </p:txBody>
      </p:sp>
      <p:sp>
        <p:nvSpPr>
          <p:cNvPr id="493" name="Google Shape;493;p59"/>
          <p:cNvSpPr/>
          <p:nvPr/>
        </p:nvSpPr>
        <p:spPr>
          <a:xfrm rot="-1171157">
            <a:off x="3504653" y="3902622"/>
            <a:ext cx="1260228" cy="1143657"/>
          </a:xfrm>
          <a:custGeom>
            <a:rect b="b" l="l" r="r" t="t"/>
            <a:pathLst>
              <a:path extrusionOk="0" h="2281334" w="2513866">
                <a:moveTo>
                  <a:pt x="0" y="0"/>
                </a:moveTo>
                <a:lnTo>
                  <a:pt x="2513866" y="0"/>
                </a:lnTo>
                <a:lnTo>
                  <a:pt x="2513866" y="2281334"/>
                </a:lnTo>
                <a:lnTo>
                  <a:pt x="0" y="2281334"/>
                </a:lnTo>
                <a:lnTo>
                  <a:pt x="0" y="0"/>
                </a:lnTo>
                <a:close/>
              </a:path>
            </a:pathLst>
          </a:custGeom>
          <a:blipFill rotWithShape="1">
            <a:blip r:embed="rId2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94" name="Google Shape;494;p59"/>
          <p:cNvSpPr/>
          <p:nvPr/>
        </p:nvSpPr>
        <p:spPr>
          <a:xfrm>
            <a:off x="6470615" y="742007"/>
            <a:ext cx="1592762" cy="969594"/>
          </a:xfrm>
          <a:custGeom>
            <a:rect b="b" l="l" r="r" t="t"/>
            <a:pathLst>
              <a:path extrusionOk="0" h="1939188" w="3185524">
                <a:moveTo>
                  <a:pt x="0" y="0"/>
                </a:moveTo>
                <a:lnTo>
                  <a:pt x="3185524" y="0"/>
                </a:lnTo>
                <a:lnTo>
                  <a:pt x="3185524" y="1939188"/>
                </a:lnTo>
                <a:lnTo>
                  <a:pt x="0" y="1939188"/>
                </a:lnTo>
                <a:lnTo>
                  <a:pt x="0" y="0"/>
                </a:lnTo>
                <a:close/>
              </a:path>
            </a:pathLst>
          </a:custGeom>
          <a:blipFill rotWithShape="1">
            <a:blip r:embed="rId2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60"/>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1248" l="-9369" r="0" t="-1124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00" name="Google Shape;500;p60"/>
          <p:cNvSpPr/>
          <p:nvPr/>
        </p:nvSpPr>
        <p:spPr>
          <a:xfrm rot="-5936565">
            <a:off x="3010272" y="459804"/>
            <a:ext cx="1624950" cy="1698829"/>
          </a:xfrm>
          <a:custGeom>
            <a:rect b="b" l="l" r="r" t="t"/>
            <a:pathLst>
              <a:path extrusionOk="0" h="3390671" w="3259283">
                <a:moveTo>
                  <a:pt x="0" y="0"/>
                </a:moveTo>
                <a:lnTo>
                  <a:pt x="3259283" y="0"/>
                </a:lnTo>
                <a:lnTo>
                  <a:pt x="3259283" y="3390671"/>
                </a:lnTo>
                <a:lnTo>
                  <a:pt x="0" y="3390671"/>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01" name="Google Shape;501;p60"/>
          <p:cNvSpPr/>
          <p:nvPr/>
        </p:nvSpPr>
        <p:spPr>
          <a:xfrm rot="3235835">
            <a:off x="8289126" y="26848"/>
            <a:ext cx="1007820" cy="698982"/>
          </a:xfrm>
          <a:custGeom>
            <a:rect b="b" l="l" r="r" t="t"/>
            <a:pathLst>
              <a:path extrusionOk="0" h="1400680" w="2011420">
                <a:moveTo>
                  <a:pt x="0" y="0"/>
                </a:moveTo>
                <a:lnTo>
                  <a:pt x="2011420" y="0"/>
                </a:lnTo>
                <a:lnTo>
                  <a:pt x="2011420" y="1400679"/>
                </a:lnTo>
                <a:lnTo>
                  <a:pt x="0" y="1400679"/>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02" name="Google Shape;502;p60"/>
          <p:cNvSpPr/>
          <p:nvPr/>
        </p:nvSpPr>
        <p:spPr>
          <a:xfrm rot="-482944">
            <a:off x="-447997" y="2801434"/>
            <a:ext cx="898321" cy="885477"/>
          </a:xfrm>
          <a:custGeom>
            <a:rect b="b" l="l" r="r" t="t"/>
            <a:pathLst>
              <a:path extrusionOk="0" h="1769959" w="1796912">
                <a:moveTo>
                  <a:pt x="0" y="0"/>
                </a:moveTo>
                <a:lnTo>
                  <a:pt x="1796912" y="0"/>
                </a:lnTo>
                <a:lnTo>
                  <a:pt x="1796912" y="1769959"/>
                </a:lnTo>
                <a:lnTo>
                  <a:pt x="0" y="1769959"/>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03" name="Google Shape;503;p60"/>
          <p:cNvSpPr/>
          <p:nvPr/>
        </p:nvSpPr>
        <p:spPr>
          <a:xfrm rot="2088241">
            <a:off x="1484747" y="4700748"/>
            <a:ext cx="897242" cy="883784"/>
          </a:xfrm>
          <a:custGeom>
            <a:rect b="b" l="l" r="r" t="t"/>
            <a:pathLst>
              <a:path extrusionOk="0" h="1769959" w="1796912">
                <a:moveTo>
                  <a:pt x="0" y="0"/>
                </a:moveTo>
                <a:lnTo>
                  <a:pt x="1796912" y="0"/>
                </a:lnTo>
                <a:lnTo>
                  <a:pt x="1796912" y="1769958"/>
                </a:lnTo>
                <a:lnTo>
                  <a:pt x="0" y="1769958"/>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04" name="Google Shape;504;p60"/>
          <p:cNvSpPr/>
          <p:nvPr/>
        </p:nvSpPr>
        <p:spPr>
          <a:xfrm rot="904748">
            <a:off x="98669" y="4163513"/>
            <a:ext cx="1273581" cy="931306"/>
          </a:xfrm>
          <a:custGeom>
            <a:rect b="b" l="l" r="r" t="t"/>
            <a:pathLst>
              <a:path extrusionOk="0" h="1863708" w="2548660">
                <a:moveTo>
                  <a:pt x="0" y="0"/>
                </a:moveTo>
                <a:lnTo>
                  <a:pt x="2548660" y="0"/>
                </a:lnTo>
                <a:lnTo>
                  <a:pt x="2548660" y="1863708"/>
                </a:lnTo>
                <a:lnTo>
                  <a:pt x="0" y="1863708"/>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505" name="Google Shape;505;p60"/>
          <p:cNvGrpSpPr/>
          <p:nvPr/>
        </p:nvGrpSpPr>
        <p:grpSpPr>
          <a:xfrm>
            <a:off x="767176" y="1516144"/>
            <a:ext cx="3623078" cy="3113160"/>
            <a:chOff x="0" y="-28575"/>
            <a:chExt cx="1908390" cy="1639800"/>
          </a:xfrm>
        </p:grpSpPr>
        <p:sp>
          <p:nvSpPr>
            <p:cNvPr id="506" name="Google Shape;506;p60"/>
            <p:cNvSpPr/>
            <p:nvPr/>
          </p:nvSpPr>
          <p:spPr>
            <a:xfrm>
              <a:off x="0" y="0"/>
              <a:ext cx="1908390" cy="1611197"/>
            </a:xfrm>
            <a:custGeom>
              <a:rect b="b" l="l" r="r" t="t"/>
              <a:pathLst>
                <a:path extrusionOk="0" h="1611197" w="1908390">
                  <a:moveTo>
                    <a:pt x="54491" y="0"/>
                  </a:moveTo>
                  <a:lnTo>
                    <a:pt x="1853898" y="0"/>
                  </a:lnTo>
                  <a:cubicBezTo>
                    <a:pt x="1868350" y="0"/>
                    <a:pt x="1882210" y="5741"/>
                    <a:pt x="1892429" y="15960"/>
                  </a:cubicBezTo>
                  <a:cubicBezTo>
                    <a:pt x="1902649" y="26179"/>
                    <a:pt x="1908390" y="40039"/>
                    <a:pt x="1908390" y="54491"/>
                  </a:cubicBezTo>
                  <a:lnTo>
                    <a:pt x="1908390" y="1556706"/>
                  </a:lnTo>
                  <a:cubicBezTo>
                    <a:pt x="1908390" y="1571158"/>
                    <a:pt x="1902649" y="1585018"/>
                    <a:pt x="1892429" y="1595237"/>
                  </a:cubicBezTo>
                  <a:cubicBezTo>
                    <a:pt x="1882210" y="1605456"/>
                    <a:pt x="1868350" y="1611197"/>
                    <a:pt x="1853898" y="1611197"/>
                  </a:cubicBezTo>
                  <a:lnTo>
                    <a:pt x="54491" y="1611197"/>
                  </a:lnTo>
                  <a:cubicBezTo>
                    <a:pt x="40039" y="1611197"/>
                    <a:pt x="26179" y="1605456"/>
                    <a:pt x="15960" y="1595237"/>
                  </a:cubicBezTo>
                  <a:cubicBezTo>
                    <a:pt x="5741" y="1585018"/>
                    <a:pt x="0" y="1571158"/>
                    <a:pt x="0" y="1556706"/>
                  </a:cubicBezTo>
                  <a:lnTo>
                    <a:pt x="0" y="54491"/>
                  </a:lnTo>
                  <a:cubicBezTo>
                    <a:pt x="0" y="40039"/>
                    <a:pt x="5741" y="26179"/>
                    <a:pt x="15960" y="15960"/>
                  </a:cubicBezTo>
                  <a:cubicBezTo>
                    <a:pt x="26179" y="5741"/>
                    <a:pt x="40039" y="0"/>
                    <a:pt x="54491" y="0"/>
                  </a:cubicBezTo>
                  <a:close/>
                </a:path>
              </a:pathLst>
            </a:custGeom>
            <a:solidFill>
              <a:srgbClr val="FFE8B6"/>
            </a:solidFill>
            <a:ln cap="rnd" cmpd="sng" w="47625">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07" name="Google Shape;507;p60"/>
            <p:cNvSpPr txBox="1"/>
            <p:nvPr/>
          </p:nvSpPr>
          <p:spPr>
            <a:xfrm>
              <a:off x="0" y="-28575"/>
              <a:ext cx="1908300" cy="1639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508" name="Google Shape;508;p60"/>
          <p:cNvSpPr/>
          <p:nvPr/>
        </p:nvSpPr>
        <p:spPr>
          <a:xfrm rot="-6179677">
            <a:off x="8763682" y="1012794"/>
            <a:ext cx="467173" cy="479957"/>
          </a:xfrm>
          <a:custGeom>
            <a:rect b="b" l="l" r="r" t="t"/>
            <a:pathLst>
              <a:path extrusionOk="0" h="959315" w="933762">
                <a:moveTo>
                  <a:pt x="0" y="0"/>
                </a:moveTo>
                <a:lnTo>
                  <a:pt x="933762" y="0"/>
                </a:lnTo>
                <a:lnTo>
                  <a:pt x="933762" y="959315"/>
                </a:lnTo>
                <a:lnTo>
                  <a:pt x="0" y="959315"/>
                </a:lnTo>
                <a:lnTo>
                  <a:pt x="0" y="0"/>
                </a:lnTo>
                <a:close/>
              </a:path>
            </a:pathLst>
          </a:custGeom>
          <a:blipFill rotWithShape="1">
            <a:blip r:embed="rId6">
              <a:alphaModFix/>
            </a:blip>
            <a:stretch>
              <a:fillRect b="-84498" l="0" r="-92429"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509" name="Google Shape;509;p60"/>
          <p:cNvGrpSpPr/>
          <p:nvPr/>
        </p:nvGrpSpPr>
        <p:grpSpPr>
          <a:xfrm>
            <a:off x="4701105" y="2426044"/>
            <a:ext cx="3698658" cy="2203177"/>
            <a:chOff x="0" y="-28575"/>
            <a:chExt cx="1948200" cy="1160483"/>
          </a:xfrm>
        </p:grpSpPr>
        <p:sp>
          <p:nvSpPr>
            <p:cNvPr id="510" name="Google Shape;510;p60"/>
            <p:cNvSpPr/>
            <p:nvPr/>
          </p:nvSpPr>
          <p:spPr>
            <a:xfrm>
              <a:off x="0" y="0"/>
              <a:ext cx="1948184" cy="1131908"/>
            </a:xfrm>
            <a:custGeom>
              <a:rect b="b" l="l" r="r" t="t"/>
              <a:pathLst>
                <a:path extrusionOk="0" h="1131908" w="1948184">
                  <a:moveTo>
                    <a:pt x="53378" y="0"/>
                  </a:moveTo>
                  <a:lnTo>
                    <a:pt x="1894806" y="0"/>
                  </a:lnTo>
                  <a:cubicBezTo>
                    <a:pt x="1924286" y="0"/>
                    <a:pt x="1948184" y="23898"/>
                    <a:pt x="1948184" y="53378"/>
                  </a:cubicBezTo>
                  <a:lnTo>
                    <a:pt x="1948184" y="1078530"/>
                  </a:lnTo>
                  <a:cubicBezTo>
                    <a:pt x="1948184" y="1108010"/>
                    <a:pt x="1924286" y="1131908"/>
                    <a:pt x="1894806" y="1131908"/>
                  </a:cubicBezTo>
                  <a:lnTo>
                    <a:pt x="53378" y="1131908"/>
                  </a:lnTo>
                  <a:cubicBezTo>
                    <a:pt x="39221" y="1131908"/>
                    <a:pt x="25644" y="1126284"/>
                    <a:pt x="15634" y="1116274"/>
                  </a:cubicBezTo>
                  <a:cubicBezTo>
                    <a:pt x="5624" y="1106263"/>
                    <a:pt x="0" y="1092686"/>
                    <a:pt x="0" y="1078530"/>
                  </a:cubicBezTo>
                  <a:lnTo>
                    <a:pt x="0" y="53378"/>
                  </a:lnTo>
                  <a:cubicBezTo>
                    <a:pt x="0" y="39221"/>
                    <a:pt x="5624" y="25644"/>
                    <a:pt x="15634" y="15634"/>
                  </a:cubicBezTo>
                  <a:cubicBezTo>
                    <a:pt x="25644" y="5624"/>
                    <a:pt x="39221" y="0"/>
                    <a:pt x="53378" y="0"/>
                  </a:cubicBezTo>
                  <a:close/>
                </a:path>
              </a:pathLst>
            </a:custGeom>
            <a:solidFill>
              <a:srgbClr val="FFFFFF"/>
            </a:solidFill>
            <a:ln cap="rnd" cmpd="sng" w="47625">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11" name="Google Shape;511;p60"/>
            <p:cNvSpPr txBox="1"/>
            <p:nvPr/>
          </p:nvSpPr>
          <p:spPr>
            <a:xfrm>
              <a:off x="0" y="-28575"/>
              <a:ext cx="1948200" cy="11604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512" name="Google Shape;512;p60"/>
          <p:cNvGrpSpPr/>
          <p:nvPr/>
        </p:nvGrpSpPr>
        <p:grpSpPr>
          <a:xfrm>
            <a:off x="4701105" y="656400"/>
            <a:ext cx="3698658" cy="1491131"/>
            <a:chOff x="0" y="-28575"/>
            <a:chExt cx="1948200" cy="785426"/>
          </a:xfrm>
        </p:grpSpPr>
        <p:sp>
          <p:nvSpPr>
            <p:cNvPr id="513" name="Google Shape;513;p60"/>
            <p:cNvSpPr/>
            <p:nvPr/>
          </p:nvSpPr>
          <p:spPr>
            <a:xfrm>
              <a:off x="0" y="0"/>
              <a:ext cx="1948184" cy="756851"/>
            </a:xfrm>
            <a:custGeom>
              <a:rect b="b" l="l" r="r" t="t"/>
              <a:pathLst>
                <a:path extrusionOk="0" h="756851" w="1948184">
                  <a:moveTo>
                    <a:pt x="53378" y="0"/>
                  </a:moveTo>
                  <a:lnTo>
                    <a:pt x="1894806" y="0"/>
                  </a:lnTo>
                  <a:cubicBezTo>
                    <a:pt x="1924286" y="0"/>
                    <a:pt x="1948184" y="23898"/>
                    <a:pt x="1948184" y="53378"/>
                  </a:cubicBezTo>
                  <a:lnTo>
                    <a:pt x="1948184" y="703473"/>
                  </a:lnTo>
                  <a:cubicBezTo>
                    <a:pt x="1948184" y="717630"/>
                    <a:pt x="1942560" y="731206"/>
                    <a:pt x="1932550" y="741217"/>
                  </a:cubicBezTo>
                  <a:cubicBezTo>
                    <a:pt x="1922539" y="751227"/>
                    <a:pt x="1908963" y="756851"/>
                    <a:pt x="1894806" y="756851"/>
                  </a:cubicBezTo>
                  <a:lnTo>
                    <a:pt x="53378" y="756851"/>
                  </a:lnTo>
                  <a:cubicBezTo>
                    <a:pt x="39221" y="756851"/>
                    <a:pt x="25644" y="751227"/>
                    <a:pt x="15634" y="741217"/>
                  </a:cubicBezTo>
                  <a:cubicBezTo>
                    <a:pt x="5624" y="731206"/>
                    <a:pt x="0" y="717630"/>
                    <a:pt x="0" y="703473"/>
                  </a:cubicBezTo>
                  <a:lnTo>
                    <a:pt x="0" y="53378"/>
                  </a:lnTo>
                  <a:cubicBezTo>
                    <a:pt x="0" y="39221"/>
                    <a:pt x="5624" y="25644"/>
                    <a:pt x="15634" y="15634"/>
                  </a:cubicBezTo>
                  <a:cubicBezTo>
                    <a:pt x="25644" y="5624"/>
                    <a:pt x="39221" y="0"/>
                    <a:pt x="53378" y="0"/>
                  </a:cubicBezTo>
                  <a:close/>
                </a:path>
              </a:pathLst>
            </a:custGeom>
            <a:solidFill>
              <a:srgbClr val="FFFFFF"/>
            </a:solidFill>
            <a:ln cap="rnd" cmpd="sng" w="47625">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14" name="Google Shape;514;p60"/>
            <p:cNvSpPr txBox="1"/>
            <p:nvPr/>
          </p:nvSpPr>
          <p:spPr>
            <a:xfrm>
              <a:off x="0" y="-28575"/>
              <a:ext cx="1948200" cy="7854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515" name="Google Shape;515;p60"/>
          <p:cNvGrpSpPr/>
          <p:nvPr/>
        </p:nvGrpSpPr>
        <p:grpSpPr>
          <a:xfrm>
            <a:off x="5370648" y="487058"/>
            <a:ext cx="2359544" cy="419892"/>
            <a:chOff x="0" y="-72778"/>
            <a:chExt cx="6292116" cy="1119711"/>
          </a:xfrm>
        </p:grpSpPr>
        <p:grpSp>
          <p:nvGrpSpPr>
            <p:cNvPr id="516" name="Google Shape;516;p60"/>
            <p:cNvGrpSpPr/>
            <p:nvPr/>
          </p:nvGrpSpPr>
          <p:grpSpPr>
            <a:xfrm>
              <a:off x="0" y="-72778"/>
              <a:ext cx="6292116" cy="1119711"/>
              <a:chOff x="0" y="-28575"/>
              <a:chExt cx="2470500" cy="439637"/>
            </a:xfrm>
          </p:grpSpPr>
          <p:sp>
            <p:nvSpPr>
              <p:cNvPr id="517" name="Google Shape;517;p60"/>
              <p:cNvSpPr/>
              <p:nvPr/>
            </p:nvSpPr>
            <p:spPr>
              <a:xfrm>
                <a:off x="0" y="0"/>
                <a:ext cx="2470376" cy="411062"/>
              </a:xfrm>
              <a:custGeom>
                <a:rect b="b" l="l" r="r" t="t"/>
                <a:pathLst>
                  <a:path extrusionOk="0" h="411062" w="2470376">
                    <a:moveTo>
                      <a:pt x="2267176" y="0"/>
                    </a:moveTo>
                    <a:cubicBezTo>
                      <a:pt x="2379400" y="0"/>
                      <a:pt x="2470376" y="92019"/>
                      <a:pt x="2470376" y="205531"/>
                    </a:cubicBezTo>
                    <a:cubicBezTo>
                      <a:pt x="2470376" y="319043"/>
                      <a:pt x="2379400" y="411062"/>
                      <a:pt x="2267176" y="411062"/>
                    </a:cubicBezTo>
                    <a:lnTo>
                      <a:pt x="203200" y="411062"/>
                    </a:lnTo>
                    <a:cubicBezTo>
                      <a:pt x="90976" y="411062"/>
                      <a:pt x="0" y="319043"/>
                      <a:pt x="0" y="205531"/>
                    </a:cubicBezTo>
                    <a:cubicBezTo>
                      <a:pt x="0" y="92019"/>
                      <a:pt x="90976" y="0"/>
                      <a:pt x="203200" y="0"/>
                    </a:cubicBezTo>
                    <a:close/>
                  </a:path>
                </a:pathLst>
              </a:custGeom>
              <a:solidFill>
                <a:srgbClr val="F0AECA"/>
              </a:solidFill>
              <a:ln cap="sq" cmpd="sng" w="38100">
                <a:solidFill>
                  <a:srgbClr val="000000"/>
                </a:solidFill>
                <a:prstDash val="solid"/>
                <a:miter lim="8000"/>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18" name="Google Shape;518;p60"/>
              <p:cNvSpPr txBox="1"/>
              <p:nvPr/>
            </p:nvSpPr>
            <p:spPr>
              <a:xfrm>
                <a:off x="0" y="-28575"/>
                <a:ext cx="2470500" cy="439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519" name="Google Shape;519;p60"/>
            <p:cNvSpPr txBox="1"/>
            <p:nvPr/>
          </p:nvSpPr>
          <p:spPr>
            <a:xfrm>
              <a:off x="224654" y="15599"/>
              <a:ext cx="5842500" cy="697800"/>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b="1" lang="en" sz="1700">
                  <a:solidFill>
                    <a:srgbClr val="000000"/>
                  </a:solidFill>
                  <a:latin typeface="Arial"/>
                  <a:ea typeface="Arial"/>
                  <a:cs typeface="Arial"/>
                  <a:sym typeface="Arial"/>
                </a:rPr>
                <a:t>A Good Book</a:t>
              </a:r>
              <a:endParaRPr sz="700"/>
            </a:p>
          </p:txBody>
        </p:sp>
      </p:grpSp>
      <p:grpSp>
        <p:nvGrpSpPr>
          <p:cNvPr id="520" name="Google Shape;520;p60"/>
          <p:cNvGrpSpPr/>
          <p:nvPr/>
        </p:nvGrpSpPr>
        <p:grpSpPr>
          <a:xfrm>
            <a:off x="5370648" y="2269900"/>
            <a:ext cx="2359544" cy="419892"/>
            <a:chOff x="0" y="-72778"/>
            <a:chExt cx="6292116" cy="1119711"/>
          </a:xfrm>
        </p:grpSpPr>
        <p:grpSp>
          <p:nvGrpSpPr>
            <p:cNvPr id="521" name="Google Shape;521;p60"/>
            <p:cNvGrpSpPr/>
            <p:nvPr/>
          </p:nvGrpSpPr>
          <p:grpSpPr>
            <a:xfrm>
              <a:off x="0" y="-72778"/>
              <a:ext cx="6292116" cy="1119711"/>
              <a:chOff x="0" y="-28575"/>
              <a:chExt cx="2470500" cy="439637"/>
            </a:xfrm>
          </p:grpSpPr>
          <p:sp>
            <p:nvSpPr>
              <p:cNvPr id="522" name="Google Shape;522;p60"/>
              <p:cNvSpPr/>
              <p:nvPr/>
            </p:nvSpPr>
            <p:spPr>
              <a:xfrm>
                <a:off x="0" y="0"/>
                <a:ext cx="2470376" cy="411062"/>
              </a:xfrm>
              <a:custGeom>
                <a:rect b="b" l="l" r="r" t="t"/>
                <a:pathLst>
                  <a:path extrusionOk="0" h="411062" w="2470376">
                    <a:moveTo>
                      <a:pt x="2267176" y="0"/>
                    </a:moveTo>
                    <a:cubicBezTo>
                      <a:pt x="2379400" y="0"/>
                      <a:pt x="2470376" y="92019"/>
                      <a:pt x="2470376" y="205531"/>
                    </a:cubicBezTo>
                    <a:cubicBezTo>
                      <a:pt x="2470376" y="319043"/>
                      <a:pt x="2379400" y="411062"/>
                      <a:pt x="2267176" y="411062"/>
                    </a:cubicBezTo>
                    <a:lnTo>
                      <a:pt x="203200" y="411062"/>
                    </a:lnTo>
                    <a:cubicBezTo>
                      <a:pt x="90976" y="411062"/>
                      <a:pt x="0" y="319043"/>
                      <a:pt x="0" y="205531"/>
                    </a:cubicBezTo>
                    <a:cubicBezTo>
                      <a:pt x="0" y="92019"/>
                      <a:pt x="90976" y="0"/>
                      <a:pt x="203200" y="0"/>
                    </a:cubicBezTo>
                    <a:close/>
                  </a:path>
                </a:pathLst>
              </a:custGeom>
              <a:solidFill>
                <a:srgbClr val="F0AECA"/>
              </a:solidFill>
              <a:ln cap="sq" cmpd="sng" w="38100">
                <a:solidFill>
                  <a:srgbClr val="000000"/>
                </a:solidFill>
                <a:prstDash val="solid"/>
                <a:miter lim="8000"/>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23" name="Google Shape;523;p60"/>
              <p:cNvSpPr txBox="1"/>
              <p:nvPr/>
            </p:nvSpPr>
            <p:spPr>
              <a:xfrm>
                <a:off x="0" y="-28575"/>
                <a:ext cx="2470500" cy="439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524" name="Google Shape;524;p60"/>
            <p:cNvSpPr txBox="1"/>
            <p:nvPr/>
          </p:nvSpPr>
          <p:spPr>
            <a:xfrm>
              <a:off x="355048" y="15599"/>
              <a:ext cx="5581800" cy="697800"/>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b="1" lang="en" sz="1700">
                  <a:solidFill>
                    <a:srgbClr val="000000"/>
                  </a:solidFill>
                  <a:latin typeface="Arial"/>
                  <a:ea typeface="Arial"/>
                  <a:cs typeface="Arial"/>
                  <a:sym typeface="Arial"/>
                </a:rPr>
                <a:t>Types of Books</a:t>
              </a:r>
              <a:endParaRPr sz="700"/>
            </a:p>
          </p:txBody>
        </p:sp>
      </p:grpSp>
      <p:sp>
        <p:nvSpPr>
          <p:cNvPr id="525" name="Google Shape;525;p60"/>
          <p:cNvSpPr/>
          <p:nvPr/>
        </p:nvSpPr>
        <p:spPr>
          <a:xfrm>
            <a:off x="1235599" y="1731844"/>
            <a:ext cx="2686113" cy="2735856"/>
          </a:xfrm>
          <a:custGeom>
            <a:rect b="b" l="l" r="r" t="t"/>
            <a:pathLst>
              <a:path extrusionOk="0" h="5471712" w="5372226">
                <a:moveTo>
                  <a:pt x="0" y="0"/>
                </a:moveTo>
                <a:lnTo>
                  <a:pt x="5372226" y="0"/>
                </a:lnTo>
                <a:lnTo>
                  <a:pt x="5372226" y="5471712"/>
                </a:lnTo>
                <a:lnTo>
                  <a:pt x="0" y="5471712"/>
                </a:lnTo>
                <a:lnTo>
                  <a:pt x="0" y="0"/>
                </a:lnTo>
                <a:close/>
              </a:path>
            </a:pathLst>
          </a:custGeom>
          <a:blipFill rotWithShape="1">
            <a:blip r:embed="rId8">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26" name="Google Shape;526;p60"/>
          <p:cNvSpPr txBox="1"/>
          <p:nvPr/>
        </p:nvSpPr>
        <p:spPr>
          <a:xfrm>
            <a:off x="767176" y="451400"/>
            <a:ext cx="2423700" cy="692700"/>
          </a:xfrm>
          <a:prstGeom prst="rect">
            <a:avLst/>
          </a:prstGeom>
          <a:noFill/>
          <a:ln>
            <a:noFill/>
          </a:ln>
        </p:spPr>
        <p:txBody>
          <a:bodyPr anchorCtr="0" anchor="t" bIns="0" lIns="0" spcFirstLastPara="1" rIns="0" wrap="square" tIns="0">
            <a:spAutoFit/>
          </a:bodyPr>
          <a:lstStyle/>
          <a:p>
            <a:pPr indent="0" lvl="0" marL="0" marR="0" rtl="0" algn="l">
              <a:lnSpc>
                <a:spcPct val="139988"/>
              </a:lnSpc>
              <a:spcBef>
                <a:spcPts val="0"/>
              </a:spcBef>
              <a:spcAft>
                <a:spcPts val="0"/>
              </a:spcAft>
              <a:buNone/>
            </a:pPr>
            <a:r>
              <a:rPr b="1" lang="en" sz="4500">
                <a:solidFill>
                  <a:srgbClr val="000000"/>
                </a:solidFill>
                <a:latin typeface="Arial"/>
                <a:ea typeface="Arial"/>
                <a:cs typeface="Arial"/>
                <a:sym typeface="Arial"/>
              </a:rPr>
              <a:t>Telling</a:t>
            </a:r>
            <a:endParaRPr sz="700"/>
          </a:p>
        </p:txBody>
      </p:sp>
      <p:sp>
        <p:nvSpPr>
          <p:cNvPr id="527" name="Google Shape;527;p60"/>
          <p:cNvSpPr txBox="1"/>
          <p:nvPr/>
        </p:nvSpPr>
        <p:spPr>
          <a:xfrm>
            <a:off x="4785533" y="950774"/>
            <a:ext cx="3553800" cy="1040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 sz="1300">
                <a:solidFill>
                  <a:srgbClr val="000000"/>
                </a:solidFill>
                <a:latin typeface="Arial"/>
                <a:ea typeface="Arial"/>
                <a:cs typeface="Arial"/>
                <a:sym typeface="Arial"/>
              </a:rPr>
              <a:t>The ideal books should be age-appropriate, richly illustrated, and capable of presenting complex STEM concepts in an accessible and captivating manner</a:t>
            </a:r>
            <a:endParaRPr sz="700"/>
          </a:p>
        </p:txBody>
      </p:sp>
      <p:sp>
        <p:nvSpPr>
          <p:cNvPr id="528" name="Google Shape;528;p60"/>
          <p:cNvSpPr txBox="1"/>
          <p:nvPr/>
        </p:nvSpPr>
        <p:spPr>
          <a:xfrm>
            <a:off x="4978849" y="2971157"/>
            <a:ext cx="3167100" cy="1320600"/>
          </a:xfrm>
          <a:prstGeom prst="rect">
            <a:avLst/>
          </a:prstGeom>
          <a:noFill/>
          <a:ln>
            <a:noFill/>
          </a:ln>
        </p:spPr>
        <p:txBody>
          <a:bodyPr anchorCtr="0" anchor="t" bIns="0" lIns="0" spcFirstLastPara="1" rIns="0" wrap="square" tIns="0">
            <a:spAutoFit/>
          </a:bodyPr>
          <a:lstStyle/>
          <a:p>
            <a:pPr indent="-133350" lvl="1" marL="279400" marR="0" rtl="0" algn="l">
              <a:lnSpc>
                <a:spcPct val="140000"/>
              </a:lnSpc>
              <a:spcBef>
                <a:spcPts val="0"/>
              </a:spcBef>
              <a:spcAft>
                <a:spcPts val="0"/>
              </a:spcAft>
              <a:buClr>
                <a:srgbClr val="000000"/>
              </a:buClr>
              <a:buSzPts val="1300"/>
              <a:buFont typeface="Arial"/>
              <a:buAutoNum type="arabicPeriod"/>
            </a:pPr>
            <a:r>
              <a:rPr b="0" i="0" lang="en" sz="1300" u="none" cap="none" strike="noStrike">
                <a:solidFill>
                  <a:srgbClr val="000000"/>
                </a:solidFill>
                <a:latin typeface="Arial"/>
                <a:ea typeface="Arial"/>
                <a:cs typeface="Arial"/>
                <a:sym typeface="Arial"/>
              </a:rPr>
              <a:t>Conceptual Picture Books</a:t>
            </a:r>
            <a:endParaRPr sz="700"/>
          </a:p>
          <a:p>
            <a:pPr indent="-133350" lvl="1" marL="279400" marR="0" rtl="0" algn="l">
              <a:lnSpc>
                <a:spcPct val="140000"/>
              </a:lnSpc>
              <a:spcBef>
                <a:spcPts val="0"/>
              </a:spcBef>
              <a:spcAft>
                <a:spcPts val="0"/>
              </a:spcAft>
              <a:buClr>
                <a:srgbClr val="000000"/>
              </a:buClr>
              <a:buSzPts val="1300"/>
              <a:buFont typeface="Arial"/>
              <a:buAutoNum type="arabicPeriod"/>
            </a:pPr>
            <a:r>
              <a:rPr b="0" i="0" lang="en" sz="1300" u="none" cap="none" strike="noStrike">
                <a:solidFill>
                  <a:srgbClr val="000000"/>
                </a:solidFill>
                <a:latin typeface="Arial"/>
                <a:ea typeface="Arial"/>
                <a:cs typeface="Arial"/>
                <a:sym typeface="Arial"/>
              </a:rPr>
              <a:t>Biographies and Stories Highlighting Diversity in STEM</a:t>
            </a:r>
            <a:endParaRPr sz="700"/>
          </a:p>
          <a:p>
            <a:pPr indent="-133350" lvl="1" marL="279400" marR="0" rtl="0" algn="l">
              <a:lnSpc>
                <a:spcPct val="140000"/>
              </a:lnSpc>
              <a:spcBef>
                <a:spcPts val="0"/>
              </a:spcBef>
              <a:spcAft>
                <a:spcPts val="0"/>
              </a:spcAft>
              <a:buClr>
                <a:srgbClr val="000000"/>
              </a:buClr>
              <a:buSzPts val="1300"/>
              <a:buFont typeface="Arial"/>
              <a:buAutoNum type="arabicPeriod"/>
            </a:pPr>
            <a:r>
              <a:rPr b="0" i="0" lang="en" sz="1300" u="none" cap="none" strike="noStrike">
                <a:solidFill>
                  <a:srgbClr val="000000"/>
                </a:solidFill>
                <a:latin typeface="Arial"/>
                <a:ea typeface="Arial"/>
                <a:cs typeface="Arial"/>
                <a:sym typeface="Arial"/>
              </a:rPr>
              <a:t>Poetry Books</a:t>
            </a:r>
            <a:endParaRPr sz="700"/>
          </a:p>
          <a:p>
            <a:pPr indent="-133350" lvl="1" marL="279400" marR="0" rtl="0" algn="l">
              <a:lnSpc>
                <a:spcPct val="140000"/>
              </a:lnSpc>
              <a:spcBef>
                <a:spcPts val="0"/>
              </a:spcBef>
              <a:spcAft>
                <a:spcPts val="0"/>
              </a:spcAft>
              <a:buClr>
                <a:srgbClr val="000000"/>
              </a:buClr>
              <a:buSzPts val="1300"/>
              <a:buFont typeface="Arial"/>
              <a:buAutoNum type="arabicPeriod"/>
            </a:pPr>
            <a:r>
              <a:rPr b="0" i="0" lang="en" sz="1300" u="none" cap="none" strike="noStrike">
                <a:solidFill>
                  <a:srgbClr val="000000"/>
                </a:solidFill>
                <a:latin typeface="Arial"/>
                <a:ea typeface="Arial"/>
                <a:cs typeface="Arial"/>
                <a:sym typeface="Arial"/>
              </a:rPr>
              <a:t>Culturally Diverse Books</a:t>
            </a:r>
            <a:endParaRPr sz="7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DHHS 3 Color Block">
  <a:themeElements>
    <a:clrScheme name="Gameday">
      <a:dk1>
        <a:srgbClr val="490F52"/>
      </a:dk1>
      <a:lt1>
        <a:srgbClr val="FFFFFF"/>
      </a:lt1>
      <a:dk2>
        <a:srgbClr val="000000"/>
      </a:dk2>
      <a:lt2>
        <a:srgbClr val="666666"/>
      </a:lt2>
      <a:accent1>
        <a:srgbClr val="23A595"/>
      </a:accent1>
      <a:accent2>
        <a:srgbClr val="490F52"/>
      </a:accent2>
      <a:accent3>
        <a:srgbClr val="FFC112"/>
      </a:accent3>
      <a:accent4>
        <a:srgbClr val="23A595"/>
      </a:accent4>
      <a:accent5>
        <a:srgbClr val="FFC112"/>
      </a:accent5>
      <a:accent6>
        <a:srgbClr val="FFFFFF"/>
      </a:accent6>
      <a:hlink>
        <a:srgbClr val="490F52"/>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