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4" r:id="rId5"/>
    <p:sldMasterId id="2147483725" r:id="rId6"/>
    <p:sldMasterId id="2147483726" r:id="rId7"/>
    <p:sldMasterId id="2147483727" r:id="rId8"/>
    <p:sldMasterId id="2147483728" r:id="rId9"/>
    <p:sldMasterId id="214748372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Lst>
  <p:sldSz cy="5143500" cx="9144000"/>
  <p:notesSz cx="6858000" cy="9144000"/>
  <p:embeddedFontLst>
    <p:embeddedFont>
      <p:font typeface="Proxima Nova"/>
      <p:regular r:id="rId78"/>
      <p:bold r:id="rId79"/>
      <p:italic r:id="rId80"/>
      <p:boldItalic r:id="rId81"/>
    </p:embeddedFont>
    <p:embeddedFont>
      <p:font typeface="Roboto"/>
      <p:regular r:id="rId82"/>
      <p:bold r:id="rId83"/>
      <p:italic r:id="rId84"/>
      <p:boldItalic r:id="rId85"/>
    </p:embeddedFont>
    <p:embeddedFont>
      <p:font typeface="Open Sans ExtraBold"/>
      <p:bold r:id="rId86"/>
      <p:boldItalic r:id="rId87"/>
    </p:embeddedFont>
    <p:embeddedFont>
      <p:font typeface="Gill Sans"/>
      <p:regular r:id="rId88"/>
      <p:bold r:id="rId89"/>
    </p:embeddedFont>
    <p:embeddedFont>
      <p:font typeface="Alfa Slab One"/>
      <p:regular r:id="rId90"/>
    </p:embeddedFont>
    <p:embeddedFont>
      <p:font typeface="Open Sans"/>
      <p:regular r:id="rId91"/>
      <p:bold r:id="rId92"/>
      <p:italic r:id="rId93"/>
      <p:boldItalic r:id="rId9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0939A16-3E96-49AD-AB84-2D6A270B9B64}">
  <a:tblStyle styleId="{50939A16-3E96-49AD-AB84-2D6A270B9B64}"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84" Type="http://schemas.openxmlformats.org/officeDocument/2006/relationships/font" Target="fonts/Roboto-italic.fntdata"/><Relationship Id="rId83" Type="http://schemas.openxmlformats.org/officeDocument/2006/relationships/font" Target="fonts/Roboto-bold.fntdata"/><Relationship Id="rId42" Type="http://schemas.openxmlformats.org/officeDocument/2006/relationships/slide" Target="slides/slide31.xml"/><Relationship Id="rId86" Type="http://schemas.openxmlformats.org/officeDocument/2006/relationships/font" Target="fonts/OpenSansExtraBold-bold.fntdata"/><Relationship Id="rId41" Type="http://schemas.openxmlformats.org/officeDocument/2006/relationships/slide" Target="slides/slide30.xml"/><Relationship Id="rId85" Type="http://schemas.openxmlformats.org/officeDocument/2006/relationships/font" Target="fonts/Roboto-boldItalic.fntdata"/><Relationship Id="rId44" Type="http://schemas.openxmlformats.org/officeDocument/2006/relationships/slide" Target="slides/slide33.xml"/><Relationship Id="rId88" Type="http://schemas.openxmlformats.org/officeDocument/2006/relationships/font" Target="fonts/GillSans-regular.fntdata"/><Relationship Id="rId43" Type="http://schemas.openxmlformats.org/officeDocument/2006/relationships/slide" Target="slides/slide32.xml"/><Relationship Id="rId87" Type="http://schemas.openxmlformats.org/officeDocument/2006/relationships/font" Target="fonts/OpenSansExtraBold-boldItalic.fntdata"/><Relationship Id="rId46" Type="http://schemas.openxmlformats.org/officeDocument/2006/relationships/slide" Target="slides/slide35.xml"/><Relationship Id="rId45" Type="http://schemas.openxmlformats.org/officeDocument/2006/relationships/slide" Target="slides/slide34.xml"/><Relationship Id="rId89" Type="http://schemas.openxmlformats.org/officeDocument/2006/relationships/font" Target="fonts/GillSans-bold.fntdata"/><Relationship Id="rId80" Type="http://schemas.openxmlformats.org/officeDocument/2006/relationships/font" Target="fonts/ProximaNova-italic.fntdata"/><Relationship Id="rId82" Type="http://schemas.openxmlformats.org/officeDocument/2006/relationships/font" Target="fonts/Roboto-regular.fntdata"/><Relationship Id="rId81" Type="http://schemas.openxmlformats.org/officeDocument/2006/relationships/font" Target="fonts/ProximaNov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2.xml"/><Relationship Id="rId72" Type="http://schemas.openxmlformats.org/officeDocument/2006/relationships/slide" Target="slides/slide61.xml"/><Relationship Id="rId31" Type="http://schemas.openxmlformats.org/officeDocument/2006/relationships/slide" Target="slides/slide20.xml"/><Relationship Id="rId75" Type="http://schemas.openxmlformats.org/officeDocument/2006/relationships/slide" Target="slides/slide64.xml"/><Relationship Id="rId30" Type="http://schemas.openxmlformats.org/officeDocument/2006/relationships/slide" Target="slides/slide19.xml"/><Relationship Id="rId74" Type="http://schemas.openxmlformats.org/officeDocument/2006/relationships/slide" Target="slides/slide63.xml"/><Relationship Id="rId33" Type="http://schemas.openxmlformats.org/officeDocument/2006/relationships/slide" Target="slides/slide22.xml"/><Relationship Id="rId77" Type="http://schemas.openxmlformats.org/officeDocument/2006/relationships/slide" Target="slides/slide66.xml"/><Relationship Id="rId32" Type="http://schemas.openxmlformats.org/officeDocument/2006/relationships/slide" Target="slides/slide21.xml"/><Relationship Id="rId76" Type="http://schemas.openxmlformats.org/officeDocument/2006/relationships/slide" Target="slides/slide65.xml"/><Relationship Id="rId35" Type="http://schemas.openxmlformats.org/officeDocument/2006/relationships/slide" Target="slides/slide24.xml"/><Relationship Id="rId79" Type="http://schemas.openxmlformats.org/officeDocument/2006/relationships/font" Target="fonts/ProximaNova-bold.fntdata"/><Relationship Id="rId34" Type="http://schemas.openxmlformats.org/officeDocument/2006/relationships/slide" Target="slides/slide23.xml"/><Relationship Id="rId78" Type="http://schemas.openxmlformats.org/officeDocument/2006/relationships/font" Target="fonts/ProximaNova-regular.fntdata"/><Relationship Id="rId71" Type="http://schemas.openxmlformats.org/officeDocument/2006/relationships/slide" Target="slides/slide60.xml"/><Relationship Id="rId70" Type="http://schemas.openxmlformats.org/officeDocument/2006/relationships/slide" Target="slides/slide59.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slide" Target="slides/slide51.xml"/><Relationship Id="rId61" Type="http://schemas.openxmlformats.org/officeDocument/2006/relationships/slide" Target="slides/slide50.xml"/><Relationship Id="rId20" Type="http://schemas.openxmlformats.org/officeDocument/2006/relationships/slide" Target="slides/slide9.xml"/><Relationship Id="rId64" Type="http://schemas.openxmlformats.org/officeDocument/2006/relationships/slide" Target="slides/slide53.xml"/><Relationship Id="rId63" Type="http://schemas.openxmlformats.org/officeDocument/2006/relationships/slide" Target="slides/slide52.xml"/><Relationship Id="rId22" Type="http://schemas.openxmlformats.org/officeDocument/2006/relationships/slide" Target="slides/slide11.xml"/><Relationship Id="rId66" Type="http://schemas.openxmlformats.org/officeDocument/2006/relationships/slide" Target="slides/slide55.xml"/><Relationship Id="rId21" Type="http://schemas.openxmlformats.org/officeDocument/2006/relationships/slide" Target="slides/slide10.xml"/><Relationship Id="rId65" Type="http://schemas.openxmlformats.org/officeDocument/2006/relationships/slide" Target="slides/slide54.xml"/><Relationship Id="rId24" Type="http://schemas.openxmlformats.org/officeDocument/2006/relationships/slide" Target="slides/slide13.xml"/><Relationship Id="rId68" Type="http://schemas.openxmlformats.org/officeDocument/2006/relationships/slide" Target="slides/slide57.xml"/><Relationship Id="rId23" Type="http://schemas.openxmlformats.org/officeDocument/2006/relationships/slide" Target="slides/slide12.xml"/><Relationship Id="rId67" Type="http://schemas.openxmlformats.org/officeDocument/2006/relationships/slide" Target="slides/slide56.xml"/><Relationship Id="rId60" Type="http://schemas.openxmlformats.org/officeDocument/2006/relationships/slide" Target="slides/slide49.xml"/><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slide" Target="slides/slide58.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94" Type="http://schemas.openxmlformats.org/officeDocument/2006/relationships/font" Target="fonts/OpenSans-boldItalic.fntdata"/><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6.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91" Type="http://schemas.openxmlformats.org/officeDocument/2006/relationships/font" Target="fonts/OpenSans-regular.fntdata"/><Relationship Id="rId90" Type="http://schemas.openxmlformats.org/officeDocument/2006/relationships/font" Target="fonts/AlfaSlabOne-regular.fntdata"/><Relationship Id="rId93" Type="http://schemas.openxmlformats.org/officeDocument/2006/relationships/font" Target="fonts/OpenSans-italic.fntdata"/><Relationship Id="rId92" Type="http://schemas.openxmlformats.org/officeDocument/2006/relationships/font" Target="fonts/OpenSans-bold.fntdata"/><Relationship Id="rId15" Type="http://schemas.openxmlformats.org/officeDocument/2006/relationships/slide" Target="slides/slide4.xml"/><Relationship Id="rId59" Type="http://schemas.openxmlformats.org/officeDocument/2006/relationships/slide" Target="slides/slide48.xml"/><Relationship Id="rId14" Type="http://schemas.openxmlformats.org/officeDocument/2006/relationships/slide" Target="slides/slide3.xml"/><Relationship Id="rId58" Type="http://schemas.openxmlformats.org/officeDocument/2006/relationships/slide" Target="slides/slide47.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156b9fc36a_5_4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156b9fc36a_5_4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156b9fc36a_5_397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16" name="Google Shape;616;g3156b9fc36a_5_397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617" name="Google Shape;617;g3156b9fc36a_5_3970: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3156b9fc36a_5_397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304800" lvl="0" marL="457200" rtl="0" algn="l">
              <a:lnSpc>
                <a:spcPct val="115833"/>
              </a:lnSpc>
              <a:spcBef>
                <a:spcPts val="0"/>
              </a:spcBef>
              <a:spcAft>
                <a:spcPts val="0"/>
              </a:spcAft>
              <a:buClr>
                <a:schemeClr val="dk1"/>
              </a:buClr>
              <a:buSzPts val="1200"/>
              <a:buFont typeface="Noto Sans Symbols"/>
              <a:buChar char="●"/>
            </a:pPr>
            <a:r>
              <a:rPr lang="en" sz="1200">
                <a:solidFill>
                  <a:schemeClr val="dk1"/>
                </a:solidFill>
                <a:latin typeface="Aptos"/>
                <a:ea typeface="Aptos"/>
                <a:cs typeface="Aptos"/>
                <a:sym typeface="Aptos"/>
              </a:rPr>
              <a:t>We decided to re-interview patients using open-ended interviews. </a:t>
            </a:r>
            <a:r>
              <a:rPr b="1" lang="en" sz="1200">
                <a:solidFill>
                  <a:schemeClr val="dk1"/>
                </a:solidFill>
                <a:latin typeface="Aptos"/>
                <a:ea typeface="Aptos"/>
                <a:cs typeface="Aptos"/>
                <a:sym typeface="Aptos"/>
              </a:rPr>
              <a:t>This</a:t>
            </a:r>
            <a:r>
              <a:rPr lang="en" sz="1200">
                <a:solidFill>
                  <a:schemeClr val="dk1"/>
                </a:solidFill>
                <a:latin typeface="Aptos"/>
                <a:ea typeface="Aptos"/>
                <a:cs typeface="Aptos"/>
                <a:sym typeface="Aptos"/>
              </a:rPr>
              <a:t> is where storytelling becomes an important part of public health investigations. Open-ended interviews are less structured than the initial, standard enteric interviews, and allow for flexibility is question asking, and patient response. </a:t>
            </a:r>
            <a:endParaRPr sz="1200">
              <a:solidFill>
                <a:schemeClr val="dk1"/>
              </a:solidFill>
              <a:latin typeface="Aptos"/>
              <a:ea typeface="Aptos"/>
              <a:cs typeface="Aptos"/>
              <a:sym typeface="Aptos"/>
            </a:endParaRPr>
          </a:p>
          <a:p>
            <a:pPr indent="-304800" lvl="0" marL="457200" rtl="0" algn="l">
              <a:lnSpc>
                <a:spcPct val="115833"/>
              </a:lnSpc>
              <a:spcBef>
                <a:spcPts val="0"/>
              </a:spcBef>
              <a:spcAft>
                <a:spcPts val="0"/>
              </a:spcAft>
              <a:buClr>
                <a:schemeClr val="dk1"/>
              </a:buClr>
              <a:buSzPts val="1200"/>
              <a:buFont typeface="Noto Sans Symbols"/>
              <a:buChar char="●"/>
            </a:pPr>
            <a:r>
              <a:rPr lang="en" sz="1200">
                <a:solidFill>
                  <a:schemeClr val="dk1"/>
                </a:solidFill>
                <a:latin typeface="Aptos"/>
                <a:ea typeface="Aptos"/>
                <a:cs typeface="Aptos"/>
                <a:sym typeface="Aptos"/>
              </a:rPr>
              <a:t>In other words, we asked patients to tell us their stories, in hopes that an open-ended approach might help illuminate the source of the outbreak. </a:t>
            </a:r>
            <a:endParaRPr sz="1200">
              <a:solidFill>
                <a:schemeClr val="dk1"/>
              </a:solidFill>
              <a:latin typeface="Aptos"/>
              <a:ea typeface="Aptos"/>
              <a:cs typeface="Aptos"/>
              <a:sym typeface="Aptos"/>
            </a:endParaRPr>
          </a:p>
          <a:p>
            <a:pPr indent="-304800" lvl="0" marL="457200" rtl="0" algn="l">
              <a:lnSpc>
                <a:spcPct val="115833"/>
              </a:lnSpc>
              <a:spcBef>
                <a:spcPts val="0"/>
              </a:spcBef>
              <a:spcAft>
                <a:spcPts val="0"/>
              </a:spcAft>
              <a:buClr>
                <a:schemeClr val="dk1"/>
              </a:buClr>
              <a:buSzPts val="1200"/>
              <a:buFont typeface="Noto Sans Symbols"/>
              <a:buChar char="●"/>
            </a:pPr>
            <a:r>
              <a:rPr lang="en" sz="1200">
                <a:solidFill>
                  <a:schemeClr val="dk1"/>
                </a:solidFill>
                <a:latin typeface="Aptos"/>
                <a:ea typeface="Aptos"/>
                <a:cs typeface="Aptos"/>
                <a:sym typeface="Aptos"/>
              </a:rPr>
              <a:t>We asked specifically about consumption of locally produced products (our “uncommon” sources) AND also asked patients to check their purchase histories to identify any stores or restaurants they may have bought products from or eaten at and may have forgotten to mention during their initial interviews. </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619" name="Google Shape;619;g3156b9fc36a_5_397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20" name="Google Shape;620;g3156b9fc36a_5_397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156b9fc36a_5_398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35" name="Google Shape;635;g3156b9fc36a_5_398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636" name="Google Shape;636;g3156b9fc36a_5_3988: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3156b9fc36a_5_398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On January 16</a:t>
            </a:r>
            <a:r>
              <a:rPr baseline="30000" lang="en" sz="1200">
                <a:solidFill>
                  <a:schemeClr val="dk1"/>
                </a:solidFill>
                <a:latin typeface="Aptos"/>
                <a:ea typeface="Aptos"/>
                <a:cs typeface="Aptos"/>
                <a:sym typeface="Aptos"/>
              </a:rPr>
              <a:t>th</a:t>
            </a:r>
            <a:r>
              <a:rPr lang="en" sz="1200">
                <a:solidFill>
                  <a:schemeClr val="dk1"/>
                </a:solidFill>
                <a:latin typeface="Aptos"/>
                <a:ea typeface="Aptos"/>
                <a:cs typeface="Aptos"/>
                <a:sym typeface="Aptos"/>
              </a:rPr>
              <a:t>, I started re-interviewing patients with our storytelling and purchase history approach. Within 1 day, I had re-interviewed 4 of the initial 5 patients. After checking purchase histories, all 4 of them reported eating at Restaurant A during the weeks before illness onset. </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638" name="Google Shape;638;g3156b9fc36a_5_398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39" name="Google Shape;639;g3156b9fc36a_5_398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156b9fc36a_5_400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55" name="Google Shape;655;g3156b9fc36a_5_400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656" name="Google Shape;656;g3156b9fc36a_5_4007: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3156b9fc36a_5_400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However, the clock was ticking – additional cases were actively being identified, and only 3 days later, 8 total patients had reported eating at Restaurant A. </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658" name="Google Shape;658;g3156b9fc36a_5_4007: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59" name="Google Shape;659;g3156b9fc36a_5_400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156b9fc36a_5_40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81" name="Google Shape;681;g3156b9fc36a_5_40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682" name="Google Shape;682;g3156b9fc36a_5_4032: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g3156b9fc36a_5_4032: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On Friday January 19</a:t>
            </a:r>
            <a:r>
              <a:rPr baseline="30000" lang="en" sz="1200">
                <a:solidFill>
                  <a:schemeClr val="dk1"/>
                </a:solidFill>
                <a:latin typeface="Aptos"/>
                <a:ea typeface="Aptos"/>
                <a:cs typeface="Aptos"/>
                <a:sym typeface="Aptos"/>
              </a:rPr>
              <a:t>th</a:t>
            </a:r>
            <a:r>
              <a:rPr lang="en" sz="1200">
                <a:solidFill>
                  <a:schemeClr val="dk1"/>
                </a:solidFill>
                <a:latin typeface="Aptos"/>
                <a:ea typeface="Aptos"/>
                <a:cs typeface="Aptos"/>
                <a:sym typeface="Aptos"/>
              </a:rPr>
              <a:t>, local public and environmental health officials decided to close the restaurant, and a team was assembled to investigate the location for evidence of the pathogen. </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684" name="Google Shape;684;g3156b9fc36a_5_4032: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85" name="Google Shape;685;g3156b9fc36a_5_4032: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156b9fc36a_5_405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08" name="Google Shape;708;g3156b9fc36a_5_405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709" name="Google Shape;709;g3156b9fc36a_5_4058: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3156b9fc36a_5_4058: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On January 22</a:t>
            </a:r>
            <a:r>
              <a:rPr baseline="30000" lang="en" sz="1200">
                <a:solidFill>
                  <a:schemeClr val="dk1"/>
                </a:solidFill>
                <a:latin typeface="Aptos"/>
                <a:ea typeface="Aptos"/>
                <a:cs typeface="Aptos"/>
                <a:sym typeface="Aptos"/>
              </a:rPr>
              <a:t>nd</a:t>
            </a:r>
            <a:r>
              <a:rPr lang="en" sz="1200">
                <a:solidFill>
                  <a:schemeClr val="dk1"/>
                </a:solidFill>
                <a:latin typeface="Aptos"/>
                <a:ea typeface="Aptos"/>
                <a:cs typeface="Aptos"/>
                <a:sym typeface="Aptos"/>
              </a:rPr>
              <a:t>, a fearless group of public health officials headed to the restaurant to collect food an environmental samples. </a:t>
            </a:r>
            <a:endParaRPr b="1"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711" name="Google Shape;711;g3156b9fc36a_5_4058: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12" name="Google Shape;712;g3156b9fc36a_5_4058: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156b9fc36a_5_407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22" name="Google Shape;722;g3156b9fc36a_5_407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723" name="Google Shape;723;g3156b9fc36a_5_4071: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g3156b9fc36a_5_407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Here, you can see some examples of food and ingredients from which samples were collected, including freshly prepared fried rice. </a:t>
            </a:r>
            <a:endParaRPr b="1"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725" name="Google Shape;725;g3156b9fc36a_5_4071: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26" name="Google Shape;726;g3156b9fc36a_5_4071: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156b9fc36a_5_408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5" name="Google Shape;735;g3156b9fc36a_5_408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736" name="Google Shape;736;g3156b9fc36a_5_4083: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g3156b9fc36a_5_408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Here, you can see Willy collecting various environmental swabs from items and areas across the restaurant. </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738" name="Google Shape;738;g3156b9fc36a_5_4083: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39" name="Google Shape;739;g3156b9fc36a_5_4083: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156b9fc36a_5_409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48" name="Google Shape;748;g3156b9fc36a_5_409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749" name="Google Shape;749;g3156b9fc36a_5_4095: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g3156b9fc36a_5_4095: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The team also interviewed the restaurant staff and collected stool samples, to see if the staff might have been the source or spread of the pathogen.</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751" name="Google Shape;751;g3156b9fc36a_5_4095: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52" name="Google Shape;752;g3156b9fc36a_5_4095: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3156b9fc36a_5_41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70" name="Google Shape;770;g3156b9fc36a_5_41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771" name="Google Shape;771;g3156b9fc36a_5_4116: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g3156b9fc36a_5_411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304800" lvl="0" marL="457200" rtl="0" algn="l">
              <a:lnSpc>
                <a:spcPct val="115833"/>
              </a:lnSpc>
              <a:spcBef>
                <a:spcPts val="0"/>
              </a:spcBef>
              <a:spcAft>
                <a:spcPts val="0"/>
              </a:spcAft>
              <a:buClr>
                <a:schemeClr val="dk1"/>
              </a:buClr>
              <a:buSzPts val="1200"/>
              <a:buFont typeface="Noto Sans Symbols"/>
              <a:buChar char="●"/>
            </a:pPr>
            <a:r>
              <a:rPr lang="en" sz="1200">
                <a:solidFill>
                  <a:schemeClr val="dk1"/>
                </a:solidFill>
                <a:latin typeface="Aptos"/>
                <a:ea typeface="Aptos"/>
                <a:cs typeface="Aptos"/>
                <a:sym typeface="Aptos"/>
              </a:rPr>
              <a:t>The outbreak strain was isolated from 7 environmental swabs including cleaning equipment, the 3-compartment sink, wooden stools; stove handles; and sauce bottles…</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773" name="Google Shape;773;g3156b9fc36a_5_411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74" name="Google Shape;774;g3156b9fc36a_5_411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156b9fc36a_5_41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89" name="Google Shape;789;g3156b9fc36a_5_41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790" name="Google Shape;790;g3156b9fc36a_5_4134: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g3156b9fc36a_5_4134: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…as well as from two composite food samples - sauces and prepped veggies from grill station and other ingredients from ingredient preparation area.</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792" name="Google Shape;792;g3156b9fc36a_5_4134: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93" name="Google Shape;793;g3156b9fc36a_5_4134: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156b9fc36a_5_3825: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lnSpc>
                <a:spcPct val="115833"/>
              </a:lnSpc>
              <a:spcBef>
                <a:spcPts val="0"/>
              </a:spcBef>
              <a:spcAft>
                <a:spcPts val="800"/>
              </a:spcAft>
              <a:buNone/>
            </a:pPr>
            <a:r>
              <a:rPr lang="en" sz="1200">
                <a:solidFill>
                  <a:schemeClr val="dk1"/>
                </a:solidFill>
                <a:latin typeface="Aptos"/>
                <a:ea typeface="Aptos"/>
                <a:cs typeface="Aptos"/>
                <a:sym typeface="Aptos"/>
              </a:rPr>
              <a:t>Greetings! I hope you all are enjoying our story time. My name is Clarissa Keisling, I’m an epidemiologist with DHHS. Here is our short story about solving a Salmonella mystery in Utah. </a:t>
            </a:r>
            <a:endParaRPr/>
          </a:p>
        </p:txBody>
      </p:sp>
      <p:sp>
        <p:nvSpPr>
          <p:cNvPr id="463" name="Google Shape;463;g3156b9fc36a_5_3825: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156b9fc36a_5_41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06" name="Google Shape;806;g3156b9fc36a_5_41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807" name="Google Shape;807;g3156b9fc36a_5_4150:notes"/>
          <p:cNvSpPr/>
          <p:nvPr>
            <p:ph idx="3" type="sldImg"/>
          </p:nvPr>
        </p:nvSpPr>
        <p:spPr>
          <a:xfrm>
            <a:off x="2290763" y="512763"/>
            <a:ext cx="45624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g3156b9fc36a_5_4150: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While these results allowed us to confirm restaurant A as the </a:t>
            </a:r>
            <a:r>
              <a:rPr i="1" lang="en" sz="1200">
                <a:solidFill>
                  <a:schemeClr val="dk1"/>
                </a:solidFill>
                <a:latin typeface="Aptos"/>
                <a:ea typeface="Aptos"/>
                <a:cs typeface="Aptos"/>
                <a:sym typeface="Aptos"/>
              </a:rPr>
              <a:t>source </a:t>
            </a:r>
            <a:r>
              <a:rPr lang="en" sz="1200">
                <a:solidFill>
                  <a:schemeClr val="dk1"/>
                </a:solidFill>
                <a:latin typeface="Aptos"/>
                <a:ea typeface="Aptos"/>
                <a:cs typeface="Aptos"/>
                <a:sym typeface="Aptos"/>
              </a:rPr>
              <a:t>of the outbreak, unfortunately, the employee interviews did not tell us </a:t>
            </a:r>
            <a:r>
              <a:rPr i="1" lang="en" sz="1200">
                <a:solidFill>
                  <a:schemeClr val="dk1"/>
                </a:solidFill>
                <a:latin typeface="Aptos"/>
                <a:ea typeface="Aptos"/>
                <a:cs typeface="Aptos"/>
                <a:sym typeface="Aptos"/>
              </a:rPr>
              <a:t>how </a:t>
            </a:r>
            <a:r>
              <a:rPr lang="en" sz="1200">
                <a:solidFill>
                  <a:schemeClr val="dk1"/>
                </a:solidFill>
                <a:latin typeface="Aptos"/>
                <a:ea typeface="Aptos"/>
                <a:cs typeface="Aptos"/>
                <a:sym typeface="Aptos"/>
              </a:rPr>
              <a:t>the pathogen might have been introduced to the restaurant. One employee did have the outbreak strain identified in their stool sample, however, they were a recent hire and could not have been the source. </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809" name="Google Shape;809;g3156b9fc36a_5_4150: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10" name="Google Shape;810;g3156b9fc36a_5_4150: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156b9fc36a_5_416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23" name="Google Shape;823;g3156b9fc36a_5_416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824" name="Google Shape;824;g3156b9fc36a_5_4166: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5" name="Google Shape;825;g3156b9fc36a_5_416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Though the source of the pathogen into the restaurant remains a mystery, this story did show how the use of storytelling can enable prompt identification of an outbreak source. In this case, it led to closure of the restaurant within 3 days, likely preventing others from getting sick.</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826" name="Google Shape;826;g3156b9fc36a_5_416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27" name="Google Shape;827;g3156b9fc36a_5_416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156b9fc36a_5_4181: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The mystery could not have been solved without the help of all our amazing partners! </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839" name="Google Shape;839;g3156b9fc36a_5_4181: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156b9fc36a_5_4194: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for your time</a:t>
            </a:r>
            <a:endParaRPr/>
          </a:p>
        </p:txBody>
      </p:sp>
      <p:sp>
        <p:nvSpPr>
          <p:cNvPr id="853" name="Google Shape;853;g3156b9fc36a_5_4194: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3156b9fc36a_5_42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3156b9fc36a_5_4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156b9fc36a_5_4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g3156b9fc36a_5_4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BASED ON municipal ordinances from an actual town in Utah –Not an actual specific story</a:t>
            </a:r>
            <a:endParaRPr/>
          </a:p>
        </p:txBody>
      </p:sp>
      <p:sp>
        <p:nvSpPr>
          <p:cNvPr id="877" name="Google Shape;877;g3156b9fc36a_5_4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156b9fc36a_5_4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g3156b9fc36a_5_4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 a small town in Utah, animal control is covered by the local police department; A local resident reports that while on a walk, a raccoon approached and attacked her dog. She did not interact with the animal, but the dog was bitten, and the raccoon ran off. The dog is not vaccinated for rabies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not a frequent occurrence, so the department consults the town’s Code of Ordinances. Rabid animal reporting and </a:t>
            </a:r>
            <a:r>
              <a:rPr i="1" lang="en"/>
              <a:t>biting </a:t>
            </a:r>
            <a:r>
              <a:rPr i="0" lang="en"/>
              <a:t>animal quarantine is covered, but not </a:t>
            </a:r>
            <a:r>
              <a:rPr i="1" lang="en"/>
              <a:t>bitten </a:t>
            </a:r>
            <a:r>
              <a:rPr i="0" lang="en"/>
              <a:t>animal. Looking for guidance, the department consults other communities, and county</a:t>
            </a:r>
            <a:endParaRPr/>
          </a:p>
        </p:txBody>
      </p:sp>
      <p:sp>
        <p:nvSpPr>
          <p:cNvPr id="883" name="Google Shape;883;g3156b9fc36a_5_4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3156b9fc36a_5_4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9" name="Google Shape;889;g3156b9fc36a_5_4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For rabies exposure to unvaccinated animals in other communities in the same county, the department finds an incredible variety of times; If the resident does not wish to euthanize her dog possible quarantine times include 10 days, 4 months, and 6 months. The county mandates a strict 6-month quarantine, while the state orders 4 months.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this situation, what is the appropriate course of action? The most up-to-date version of the </a:t>
            </a:r>
            <a:r>
              <a:rPr b="1" lang="en"/>
              <a:t>Compendium of Rabies Prevention and Control, established by the National Association of State Public Health Veterinarians</a:t>
            </a:r>
            <a:r>
              <a:rPr lang="en"/>
              <a:t> agrees with the Utah State code in this instance. But would following these guidelines break the county code?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scenario is not an isolated issue in Utah, but rather altogether too common</a:t>
            </a:r>
            <a:endParaRPr/>
          </a:p>
        </p:txBody>
      </p:sp>
      <p:sp>
        <p:nvSpPr>
          <p:cNvPr id="890" name="Google Shape;890;g3156b9fc36a_5_4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3156b9fc36a_5_4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g3156b9fc36a_5_4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With 29 counties, and nearly 300 towns and cities, there is great variance in rabies control. Quarantine time is perhaps the most important factor to consider, but other areas of difference include quarantine location, which species are covered, and testing criteria such as deciding when to test, and handling procedures for samples. </a:t>
            </a:r>
            <a:endParaRPr/>
          </a:p>
        </p:txBody>
      </p:sp>
      <p:sp>
        <p:nvSpPr>
          <p:cNvPr id="897" name="Google Shape;897;g3156b9fc36a_5_42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3156b9fc36a_5_4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g3156b9fc36a_5_4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For rabies policies in Utah, 17 counties and 174 municipalities have rabies control policies in place publicly available. In other jurisdictions, some or all of the code was unavailable for review, OR all was available, but there was no mention of rabies control. Of those 191 communities with rabies control policies, only one county and 15 towns and cities adopted the same quarantine times as the compendium or state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(Salt Lake County; 13 of its constituent towns and cities, and La Verkin and Castle Dale)</a:t>
            </a:r>
            <a:endParaRPr/>
          </a:p>
          <a:p>
            <a:pPr indent="0" lvl="0" marL="0" rtl="0" algn="l">
              <a:spcBef>
                <a:spcPts val="0"/>
              </a:spcBef>
              <a:spcAft>
                <a:spcPts val="0"/>
              </a:spcAft>
              <a:buNone/>
            </a:pPr>
            <a:r>
              <a:rPr lang="en"/>
              <a:t>Outside of these communities, rabies control measures included wild variation, particularly in quarantine time for biting animals and bitten animals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29 municipalities have publicly available code, but no rabies control mentioned</a:t>
            </a:r>
            <a:endParaRPr/>
          </a:p>
          <a:p>
            <a:pPr indent="0" lvl="0" marL="0" rtl="0" algn="l">
              <a:spcBef>
                <a:spcPts val="0"/>
              </a:spcBef>
              <a:spcAft>
                <a:spcPts val="0"/>
              </a:spcAft>
              <a:buNone/>
            </a:pPr>
            <a:r>
              <a:rPr lang="en"/>
              <a:t>82 municipalities have only partially available or unavailable code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04" name="Google Shape;904;g3156b9fc36a_5_4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156b9fc36a_5_3832:notes"/>
          <p:cNvSpPr txBox="1"/>
          <p:nvPr>
            <p:ph idx="1" type="body"/>
          </p:nvPr>
        </p:nvSpPr>
        <p:spPr>
          <a:xfrm>
            <a:off x="914400" y="3251200"/>
            <a:ext cx="7315200" cy="3081300"/>
          </a:xfrm>
          <a:prstGeom prst="rect">
            <a:avLst/>
          </a:prstGeom>
        </p:spPr>
        <p:txBody>
          <a:bodyPr anchorCtr="0" anchor="t" bIns="91425" lIns="91425" spcFirstLastPara="1" rIns="91425" wrap="square" tIns="91425">
            <a:noAutofit/>
          </a:bodyPr>
          <a:lstStyle/>
          <a:p>
            <a:pPr indent="0" lvl="0" marL="0" rtl="0" algn="l">
              <a:lnSpc>
                <a:spcPct val="115833"/>
              </a:lnSpc>
              <a:spcBef>
                <a:spcPts val="0"/>
              </a:spcBef>
              <a:spcAft>
                <a:spcPts val="800"/>
              </a:spcAft>
              <a:buNone/>
            </a:pPr>
            <a:r>
              <a:rPr lang="en" sz="1200">
                <a:solidFill>
                  <a:schemeClr val="dk1"/>
                </a:solidFill>
                <a:latin typeface="Aptos"/>
                <a:ea typeface="Aptos"/>
                <a:cs typeface="Aptos"/>
                <a:sym typeface="Aptos"/>
              </a:rPr>
              <a:t>Our story will explore 4 chapters, looking at all the clues that led our investigation team to solve the outbreak. Buckle up, we’ll be moving quickly through this tale!</a:t>
            </a:r>
            <a:endParaRPr/>
          </a:p>
        </p:txBody>
      </p:sp>
      <p:sp>
        <p:nvSpPr>
          <p:cNvPr id="471" name="Google Shape;471;g3156b9fc36a_5_3832: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156b9fc36a_5_4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3156b9fc36a_5_4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Unvaccinated and exposed animals (such as this case) show the most extreme variation, and the greatest risk to public health risk. Generally, humane euthanasia is the best course of action from a public health standpoint, however quarantine is a possibility. (Click)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strict quarantine of 4 months in dogs and cats, and 6 months in ferrets, and 6-months of careful owner-observation in valuable livestock are the accepted periods of time per the Rabies compendium and Utah state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Utah, the most common quarantine time (by far) is a strict 6-month quarantine. This isn’t unsafe, but poses a greater strain on animal control, municipal shelters, and veterinary hospitals that must house these animals, and the owners that must either pay for housing.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More concerning are the policies that reduce quarantine times. Even 30 days is just a quarter of the time considered “safe” for quarantine, but some jurisdictions quarantine unvaccinated and potentially exposed animals for just 10 days. In these instances, it is very possible for animals to become infected and only develop rabies after the short quarantine period. These animals would be very likely to expose their owners and other animals.</a:t>
            </a:r>
            <a:endParaRPr/>
          </a:p>
        </p:txBody>
      </p:sp>
      <p:sp>
        <p:nvSpPr>
          <p:cNvPr id="912" name="Google Shape;912;g3156b9fc36a_5_4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3156b9fc36a_5_4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3156b9fc36a_5_4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Prepared template ordinance may come from the state</a:t>
            </a:r>
            <a:endParaRPr/>
          </a:p>
        </p:txBody>
      </p:sp>
      <p:sp>
        <p:nvSpPr>
          <p:cNvPr id="920" name="Google Shape;920;g3156b9fc36a_5_4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156b9fc36a_5_4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g3156b9fc36a_5_4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7" name="Google Shape;927;g3156b9fc36a_5_42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156b9fc36a_5_4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3156b9fc36a_5_4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156b9fc36a_5_4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0" name="Google Shape;950;g3156b9fc36a_5_4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3156b9fc36a_5_4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3156b9fc36a_5_4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3156b9fc36a_5_4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3156b9fc36a_5_4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3156b9fc36a_5_4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8" name="Google Shape;978;g3156b9fc36a_5_4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156b9fc36a_5_4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156b9fc36a_5_4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3156b9fc36a_5_4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3" name="Google Shape;1003;g3156b9fc36a_5_4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156b9fc36a_5_38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81" name="Google Shape;481;g3156b9fc36a_5_38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482" name="Google Shape;482;g3156b9fc36a_5_3841: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3156b9fc36a_5_384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800"/>
              </a:spcAft>
              <a:buNone/>
            </a:pPr>
            <a:r>
              <a:rPr lang="en" sz="1200">
                <a:solidFill>
                  <a:schemeClr val="dk1"/>
                </a:solidFill>
                <a:latin typeface="Aptos"/>
                <a:ea typeface="Aptos"/>
                <a:cs typeface="Aptos"/>
                <a:sym typeface="Aptos"/>
              </a:rPr>
              <a:t>Once upon a time, in fall of 2023, a mystery began to unfold. Several residents in neighboring counties fell ill. They submitted samples for testing, to figure out what was making them sick.</a:t>
            </a:r>
            <a:endParaRPr/>
          </a:p>
        </p:txBody>
      </p:sp>
      <p:sp>
        <p:nvSpPr>
          <p:cNvPr id="484" name="Google Shape;484;g3156b9fc36a_5_3841: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85" name="Google Shape;485;g3156b9fc36a_5_3841: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3156b9fc36a_0_1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0" name="Google Shape;1010;g3156b9fc36a_0_13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3156b9fc36a_0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7" name="Google Shape;1017;g3156b9fc36a_0_13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3156b9fc36a_0_14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8" name="Google Shape;1028;g3156b9fc36a_0_1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3156b9fc36a_0_1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5" name="Google Shape;1035;g3156b9fc36a_0_14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3156b9fc36a_5_5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3156b9fc36a_5_5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3156b9fc36a_5_5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3156b9fc36a_5_5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156b9fc36a_5_5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156b9fc36a_5_5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3156b9fc36a_5_5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3156b9fc36a_5_5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3156b9fc36a_5_5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3156b9fc36a_5_5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3156b9fc36a_5_5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3156b9fc36a_5_5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156b9fc36a_5_385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00" name="Google Shape;500;g3156b9fc36a_5_385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501" name="Google Shape;501;g3156b9fc36a_5_3859: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3156b9fc36a_5_3859: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800"/>
              </a:spcAft>
              <a:buNone/>
            </a:pPr>
            <a:r>
              <a:rPr lang="en" sz="1200">
                <a:solidFill>
                  <a:schemeClr val="dk1"/>
                </a:solidFill>
                <a:latin typeface="Aptos"/>
                <a:ea typeface="Aptos"/>
                <a:cs typeface="Aptos"/>
                <a:sym typeface="Aptos"/>
              </a:rPr>
              <a:t>Initially, 5 patients submitted samples for gastrointestinal testing - their results came back as positive for Salmonella.</a:t>
            </a:r>
            <a:endParaRPr/>
          </a:p>
        </p:txBody>
      </p:sp>
      <p:sp>
        <p:nvSpPr>
          <p:cNvPr id="503" name="Google Shape;503;g3156b9fc36a_5_3859: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04" name="Google Shape;504;g3156b9fc36a_5_3859: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3156b9fc36a_5_5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3156b9fc36a_5_5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3156b9fc36a_5_5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3156b9fc36a_5_5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3156b9fc36a_5_5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3156b9fc36a_5_5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3156b9fc36a_5_5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3156b9fc36a_5_5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3156b9fc36a_5_5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3156b9fc36a_5_5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3156b9fc36a_5_5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3156b9fc36a_5_5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3156b9fc36a_5_5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6" name="Google Shape;1126;g3156b9fc36a_5_5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3156b9fc36a_5_5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3156b9fc36a_5_5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g3156b9fc36a_5_53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1" name="Google Shape;1141;g3156b9fc36a_5_5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3156b9fc36a_5_5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3156b9fc36a_5_5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156b9fc36a_5_388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23" name="Google Shape;523;g3156b9fc36a_5_388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524" name="Google Shape;524;g3156b9fc36a_5_3881: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3156b9fc36a_5_388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304800" lvl="0" marL="457200" rtl="0" algn="l">
              <a:lnSpc>
                <a:spcPct val="115833"/>
              </a:lnSpc>
              <a:spcBef>
                <a:spcPts val="0"/>
              </a:spcBef>
              <a:spcAft>
                <a:spcPts val="0"/>
              </a:spcAft>
              <a:buClr>
                <a:schemeClr val="dk1"/>
              </a:buClr>
              <a:buSzPts val="1200"/>
              <a:buFont typeface="Noto Sans Symbols"/>
              <a:buChar char="●"/>
            </a:pPr>
            <a:r>
              <a:rPr lang="en" sz="1200">
                <a:solidFill>
                  <a:schemeClr val="dk1"/>
                </a:solidFill>
                <a:latin typeface="Aptos"/>
                <a:ea typeface="Aptos"/>
                <a:cs typeface="Aptos"/>
                <a:sym typeface="Aptos"/>
              </a:rPr>
              <a:t>Although Salmonella infections are not uncommon, these initial 5 patients were all infected with the exact same strain, or serotype, of Salmonella, known as S. Livingstone. </a:t>
            </a:r>
            <a:endParaRPr sz="1200">
              <a:solidFill>
                <a:schemeClr val="dk1"/>
              </a:solidFill>
              <a:latin typeface="Aptos"/>
              <a:ea typeface="Aptos"/>
              <a:cs typeface="Aptos"/>
              <a:sym typeface="Aptos"/>
            </a:endParaRPr>
          </a:p>
          <a:p>
            <a:pPr indent="-304800" lvl="0" marL="457200" rtl="0" algn="l">
              <a:lnSpc>
                <a:spcPct val="115833"/>
              </a:lnSpc>
              <a:spcBef>
                <a:spcPts val="0"/>
              </a:spcBef>
              <a:spcAft>
                <a:spcPts val="800"/>
              </a:spcAft>
              <a:buClr>
                <a:schemeClr val="dk1"/>
              </a:buClr>
              <a:buSzPts val="1200"/>
              <a:buFont typeface="Noto Sans Symbols"/>
              <a:buChar char="●"/>
            </a:pPr>
            <a:r>
              <a:rPr lang="en" sz="1200">
                <a:solidFill>
                  <a:schemeClr val="dk1"/>
                </a:solidFill>
                <a:latin typeface="Aptos"/>
                <a:ea typeface="Aptos"/>
                <a:cs typeface="Aptos"/>
                <a:sym typeface="Aptos"/>
              </a:rPr>
              <a:t>Salmonella Livingstone is a very uncommon strain, not normally seen in the US.</a:t>
            </a:r>
            <a:endParaRPr/>
          </a:p>
        </p:txBody>
      </p:sp>
      <p:sp>
        <p:nvSpPr>
          <p:cNvPr id="526" name="Google Shape;526;g3156b9fc36a_5_3881: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27" name="Google Shape;527;g3156b9fc36a_5_3881: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3156b9fc36a_5_5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3156b9fc36a_5_5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3156b9fc36a_5_5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3156b9fc36a_5_5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1" name="Shape 1171"/>
        <p:cNvGrpSpPr/>
        <p:nvPr/>
      </p:nvGrpSpPr>
      <p:grpSpPr>
        <a:xfrm>
          <a:off x="0" y="0"/>
          <a:ext cx="0" cy="0"/>
          <a:chOff x="0" y="0"/>
          <a:chExt cx="0" cy="0"/>
        </a:xfrm>
      </p:grpSpPr>
      <p:sp>
        <p:nvSpPr>
          <p:cNvPr id="1172" name="Google Shape;1172;g3156b9fc36a_5_5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3" name="Google Shape;1173;g3156b9fc36a_5_5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3156b9fc36a_5_5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2" name="Google Shape;1182;g3156b9fc36a_5_5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3156b9fc36a_5_5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8" name="Google Shape;1208;g3156b9fc36a_5_54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156b9fc36a_5_5422:notes"/>
          <p:cNvSpPr/>
          <p:nvPr>
            <p:ph idx="2" type="sldImg"/>
          </p:nvPr>
        </p:nvSpPr>
        <p:spPr>
          <a:xfrm>
            <a:off x="422275" y="704850"/>
            <a:ext cx="6259500" cy="35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9" name="Google Shape;1219;g3156b9fc36a_5_5422:notes"/>
          <p:cNvSpPr txBox="1"/>
          <p:nvPr>
            <p:ph idx="1" type="body"/>
          </p:nvPr>
        </p:nvSpPr>
        <p:spPr>
          <a:xfrm>
            <a:off x="685800" y="4343400"/>
            <a:ext cx="5486400" cy="4114800"/>
          </a:xfrm>
          <a:prstGeom prst="rect">
            <a:avLst/>
          </a:prstGeom>
          <a:noFill/>
          <a:ln>
            <a:noFill/>
          </a:ln>
        </p:spPr>
        <p:txBody>
          <a:bodyPr anchorCtr="0" anchor="t" bIns="91175" lIns="91175" spcFirstLastPara="1" rIns="91175" wrap="square" tIns="91175">
            <a:noAutofit/>
          </a:bodyPr>
          <a:lstStyle/>
          <a:p>
            <a:pPr indent="0" lvl="0" marL="0" rtl="0" algn="l">
              <a:lnSpc>
                <a:spcPct val="100000"/>
              </a:lnSpc>
              <a:spcBef>
                <a:spcPts val="0"/>
              </a:spcBef>
              <a:spcAft>
                <a:spcPts val="0"/>
              </a:spcAft>
              <a:buSzPts val="1100"/>
              <a:buNone/>
            </a:pPr>
            <a:r>
              <a:t/>
            </a:r>
            <a:endParaRPr sz="1000"/>
          </a:p>
        </p:txBody>
      </p:sp>
      <p:sp>
        <p:nvSpPr>
          <p:cNvPr id="1220" name="Google Shape;1220;g3156b9fc36a_5_5422:notes"/>
          <p:cNvSpPr txBox="1"/>
          <p:nvPr>
            <p:ph idx="12" type="sldNum"/>
          </p:nvPr>
        </p:nvSpPr>
        <p:spPr>
          <a:xfrm>
            <a:off x="0" y="0"/>
            <a:ext cx="2896800" cy="2927700"/>
          </a:xfrm>
          <a:prstGeom prst="rect">
            <a:avLst/>
          </a:prstGeom>
          <a:noFill/>
          <a:ln>
            <a:noFill/>
          </a:ln>
        </p:spPr>
        <p:txBody>
          <a:bodyPr anchorCtr="0" anchor="t" bIns="46975" lIns="93975" spcFirstLastPara="1" rIns="93975" wrap="square" tIns="469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g3156b9fc36a_5_54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6" name="Google Shape;1256;g3156b9fc36a_5_5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0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156b9fc36a_5_39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64" name="Google Shape;564;g3156b9fc36a_5_39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565" name="Google Shape;565;g3156b9fc36a_5_3921: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3156b9fc36a_5_392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0"/>
              </a:spcBef>
              <a:spcAft>
                <a:spcPts val="0"/>
              </a:spcAft>
              <a:buNone/>
            </a:pPr>
            <a:r>
              <a:rPr lang="en" sz="1200">
                <a:solidFill>
                  <a:schemeClr val="dk1"/>
                </a:solidFill>
                <a:latin typeface="Aptos"/>
                <a:ea typeface="Aptos"/>
                <a:cs typeface="Aptos"/>
                <a:sym typeface="Aptos"/>
              </a:rPr>
              <a:t>So, given this unique strain that was found in 5 patients, public health was quick to ask - what was the source of this specific pathogen and how were people getting sick?</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567" name="Google Shape;567;g3156b9fc36a_5_3921: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68" name="Google Shape;568;g3156b9fc36a_5_3921: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156b9fc36a_5_39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80" name="Google Shape;580;g3156b9fc36a_5_39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581" name="Google Shape;581;g3156b9fc36a_5_3936: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g3156b9fc36a_5_3936: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304800" lvl="0" marL="457200" rtl="0" algn="l">
              <a:lnSpc>
                <a:spcPct val="115833"/>
              </a:lnSpc>
              <a:spcBef>
                <a:spcPts val="0"/>
              </a:spcBef>
              <a:spcAft>
                <a:spcPts val="0"/>
              </a:spcAft>
              <a:buClr>
                <a:schemeClr val="dk1"/>
              </a:buClr>
              <a:buSzPts val="1200"/>
              <a:buFont typeface="Noto Sans Symbols"/>
              <a:buChar char="●"/>
            </a:pPr>
            <a:r>
              <a:rPr lang="en" sz="1200">
                <a:solidFill>
                  <a:schemeClr val="dk1"/>
                </a:solidFill>
                <a:latin typeface="Aptos"/>
                <a:ea typeface="Aptos"/>
                <a:cs typeface="Aptos"/>
                <a:sym typeface="Aptos"/>
              </a:rPr>
              <a:t>Here is what we knew: there were no reports of Livingstone in patients from other states, none of the initial 5 patients reported out of state travel, and during the initial, routine interviews, no common restaurants were identified. </a:t>
            </a:r>
            <a:endParaRPr sz="1200">
              <a:solidFill>
                <a:schemeClr val="dk1"/>
              </a:solidFill>
              <a:latin typeface="Aptos"/>
              <a:ea typeface="Aptos"/>
              <a:cs typeface="Aptos"/>
              <a:sym typeface="Aptos"/>
            </a:endParaRPr>
          </a:p>
          <a:p>
            <a:pPr indent="-304800" lvl="0" marL="457200" rtl="0" algn="l">
              <a:lnSpc>
                <a:spcPct val="115833"/>
              </a:lnSpc>
              <a:spcBef>
                <a:spcPts val="0"/>
              </a:spcBef>
              <a:spcAft>
                <a:spcPts val="0"/>
              </a:spcAft>
              <a:buClr>
                <a:schemeClr val="dk1"/>
              </a:buClr>
              <a:buSzPts val="1200"/>
              <a:buFont typeface="Noto Sans Symbols"/>
              <a:buChar char="●"/>
            </a:pPr>
            <a:r>
              <a:rPr lang="en" sz="1200">
                <a:solidFill>
                  <a:schemeClr val="dk1"/>
                </a:solidFill>
                <a:latin typeface="Aptos"/>
                <a:ea typeface="Aptos"/>
                <a:cs typeface="Aptos"/>
                <a:sym typeface="Aptos"/>
              </a:rPr>
              <a:t>This led us to believe that the source of the pathogen was local here to UT, and may be connected to an uncommon source.</a:t>
            </a:r>
            <a:endParaRPr sz="1200">
              <a:solidFill>
                <a:schemeClr val="dk1"/>
              </a:solidFill>
              <a:latin typeface="Aptos"/>
              <a:ea typeface="Aptos"/>
              <a:cs typeface="Aptos"/>
              <a:sym typeface="Aptos"/>
            </a:endParaRPr>
          </a:p>
          <a:p>
            <a:pPr indent="0" lvl="0" marL="0" rtl="0" algn="l">
              <a:spcBef>
                <a:spcPts val="800"/>
              </a:spcBef>
              <a:spcAft>
                <a:spcPts val="0"/>
              </a:spcAft>
              <a:buNone/>
            </a:pPr>
            <a:r>
              <a:t/>
            </a:r>
            <a:endParaRPr/>
          </a:p>
        </p:txBody>
      </p:sp>
      <p:sp>
        <p:nvSpPr>
          <p:cNvPr id="583" name="Google Shape;583;g3156b9fc36a_5_3936: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84" name="Google Shape;584;g3156b9fc36a_5_3936: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156b9fc36a_5_39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96" name="Google Shape;596;g3156b9fc36a_5_39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1.7.2013</a:t>
            </a:r>
            <a:endParaRPr/>
          </a:p>
        </p:txBody>
      </p:sp>
      <p:sp>
        <p:nvSpPr>
          <p:cNvPr id="597" name="Google Shape;597;g3156b9fc36a_5_3951: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g3156b9fc36a_5_3951: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304800" lvl="0" marL="457200" rtl="0" algn="l">
              <a:lnSpc>
                <a:spcPct val="115833"/>
              </a:lnSpc>
              <a:spcBef>
                <a:spcPts val="0"/>
              </a:spcBef>
              <a:spcAft>
                <a:spcPts val="0"/>
              </a:spcAft>
              <a:buClr>
                <a:schemeClr val="dk1"/>
              </a:buClr>
              <a:buSzPts val="1200"/>
              <a:buFont typeface="Noto Sans Symbols"/>
              <a:buChar char="●"/>
            </a:pPr>
            <a:r>
              <a:rPr lang="en" sz="1200">
                <a:solidFill>
                  <a:schemeClr val="dk1"/>
                </a:solidFill>
                <a:latin typeface="Aptos"/>
                <a:ea typeface="Aptos"/>
                <a:cs typeface="Aptos"/>
                <a:sym typeface="Aptos"/>
              </a:rPr>
              <a:t>Uncommon sources of Salmonella include supplements, powders, pet foods, or other homeopathic products. </a:t>
            </a:r>
            <a:endParaRPr sz="1200">
              <a:solidFill>
                <a:schemeClr val="dk1"/>
              </a:solidFill>
              <a:latin typeface="Aptos"/>
              <a:ea typeface="Aptos"/>
              <a:cs typeface="Aptos"/>
              <a:sym typeface="Aptos"/>
            </a:endParaRPr>
          </a:p>
          <a:p>
            <a:pPr indent="-304800" lvl="0" marL="457200" rtl="0" algn="l">
              <a:lnSpc>
                <a:spcPct val="115833"/>
              </a:lnSpc>
              <a:spcBef>
                <a:spcPts val="0"/>
              </a:spcBef>
              <a:spcAft>
                <a:spcPts val="800"/>
              </a:spcAft>
              <a:buClr>
                <a:schemeClr val="dk1"/>
              </a:buClr>
              <a:buSzPts val="1200"/>
              <a:buFont typeface="Noto Sans Symbols"/>
              <a:buChar char="●"/>
            </a:pPr>
            <a:r>
              <a:rPr lang="en" sz="1200">
                <a:solidFill>
                  <a:schemeClr val="dk1"/>
                </a:solidFill>
                <a:latin typeface="Aptos"/>
                <a:ea typeface="Aptos"/>
                <a:cs typeface="Aptos"/>
                <a:sym typeface="Aptos"/>
              </a:rPr>
              <a:t>Our initial hypothesis was that one of these locally produced products might be the source of the pathogen.</a:t>
            </a:r>
            <a:endParaRPr/>
          </a:p>
        </p:txBody>
      </p:sp>
      <p:sp>
        <p:nvSpPr>
          <p:cNvPr id="599" name="Google Shape;599;g3156b9fc36a_5_3951: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00" name="Google Shape;600;g3156b9fc36a_5_3951: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lang="en" sz="1200">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19720" y="273844"/>
            <a:ext cx="7886700" cy="994200"/>
          </a:xfrm>
          <a:prstGeom prst="rect">
            <a:avLst/>
          </a:prstGeom>
          <a:noFill/>
          <a:ln>
            <a:noFill/>
          </a:ln>
        </p:spPr>
        <p:txBody>
          <a:bodyPr anchorCtr="0" anchor="ctr" bIns="34275" lIns="0" spcFirstLastPara="1" rIns="0" wrap="square" tIns="34275">
            <a:normAutofit/>
          </a:bodyPr>
          <a:lstStyle>
            <a:lvl1pPr lvl="0" algn="l">
              <a:lnSpc>
                <a:spcPct val="90000"/>
              </a:lnSpc>
              <a:spcBef>
                <a:spcPts val="0"/>
              </a:spcBef>
              <a:spcAft>
                <a:spcPts val="0"/>
              </a:spcAft>
              <a:buClr>
                <a:schemeClr val="dk1"/>
              </a:buClr>
              <a:buSzPts val="3000"/>
              <a:buFont typeface="Arial"/>
              <a:buNone/>
              <a:defRPr sz="3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419720" y="1369219"/>
            <a:ext cx="7886700" cy="326340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800"/>
              </a:spcBef>
              <a:spcAft>
                <a:spcPts val="0"/>
              </a:spcAft>
              <a:buSzPts val="1400"/>
              <a:buChar char="•"/>
              <a:defRPr/>
            </a:lvl1pPr>
            <a:lvl2pPr indent="-317500" lvl="1" marL="914400" algn="l">
              <a:lnSpc>
                <a:spcPct val="90000"/>
              </a:lnSpc>
              <a:spcBef>
                <a:spcPts val="400"/>
              </a:spcBef>
              <a:spcAft>
                <a:spcPts val="0"/>
              </a:spcAft>
              <a:buSzPts val="1400"/>
              <a:buChar char="•"/>
              <a:defRPr/>
            </a:lvl2pPr>
            <a:lvl3pPr indent="-317500" lvl="2" marL="1371600" algn="l">
              <a:lnSpc>
                <a:spcPct val="90000"/>
              </a:lnSpc>
              <a:spcBef>
                <a:spcPts val="400"/>
              </a:spcBef>
              <a:spcAft>
                <a:spcPts val="0"/>
              </a:spcAft>
              <a:buSzPts val="14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13"/>
          <p:cNvSpPr txBox="1"/>
          <p:nvPr/>
        </p:nvSpPr>
        <p:spPr>
          <a:xfrm>
            <a:off x="200939" y="4709583"/>
            <a:ext cx="2311800" cy="415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900"/>
              <a:buFont typeface="Arial"/>
              <a:buNone/>
            </a:pPr>
            <a:r>
              <a:t/>
            </a:r>
            <a:endParaRPr b="0" i="0" sz="900" u="none" cap="none" strike="noStrike">
              <a:solidFill>
                <a:srgbClr val="8C8D93"/>
              </a:solidFill>
              <a:latin typeface="Arial"/>
              <a:ea typeface="Arial"/>
              <a:cs typeface="Arial"/>
              <a:sym typeface="Arial"/>
            </a:endParaRPr>
          </a:p>
        </p:txBody>
      </p:sp>
      <p:cxnSp>
        <p:nvCxnSpPr>
          <p:cNvPr id="54" name="Google Shape;54;p13"/>
          <p:cNvCxnSpPr/>
          <p:nvPr/>
        </p:nvCxnSpPr>
        <p:spPr>
          <a:xfrm>
            <a:off x="419720" y="416591"/>
            <a:ext cx="8229600" cy="0"/>
          </a:xfrm>
          <a:prstGeom prst="straightConnector1">
            <a:avLst/>
          </a:prstGeom>
          <a:noFill/>
          <a:ln cap="flat" cmpd="sng" w="19050">
            <a:solidFill>
              <a:schemeClr val="accent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A" type="title">
  <p:cSld name="TITLE">
    <p:spTree>
      <p:nvGrpSpPr>
        <p:cNvPr id="59" name="Shape 59"/>
        <p:cNvGrpSpPr/>
        <p:nvPr/>
      </p:nvGrpSpPr>
      <p:grpSpPr>
        <a:xfrm>
          <a:off x="0" y="0"/>
          <a:ext cx="0" cy="0"/>
          <a:chOff x="0" y="0"/>
          <a:chExt cx="0" cy="0"/>
        </a:xfrm>
      </p:grpSpPr>
      <p:cxnSp>
        <p:nvCxnSpPr>
          <p:cNvPr id="60" name="Google Shape;60;p15"/>
          <p:cNvCxnSpPr/>
          <p:nvPr/>
        </p:nvCxnSpPr>
        <p:spPr>
          <a:xfrm>
            <a:off x="4278300" y="2751163"/>
            <a:ext cx="587400" cy="0"/>
          </a:xfrm>
          <a:prstGeom prst="straightConnector1">
            <a:avLst/>
          </a:prstGeom>
          <a:noFill/>
          <a:ln cap="flat" cmpd="sng" w="76200">
            <a:solidFill>
              <a:srgbClr val="FFC112"/>
            </a:solidFill>
            <a:prstDash val="solid"/>
            <a:round/>
            <a:headEnd len="sm" w="sm" type="none"/>
            <a:tailEnd len="sm" w="sm" type="none"/>
          </a:ln>
        </p:spPr>
      </p:cxnSp>
      <p:sp>
        <p:nvSpPr>
          <p:cNvPr id="61" name="Google Shape;61;p15"/>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490F52"/>
              </a:buClr>
              <a:buSzPts val="5400"/>
              <a:buFont typeface="Open Sans ExtraBold"/>
              <a:buNone/>
              <a:defRPr sz="5400">
                <a:solidFill>
                  <a:srgbClr val="490F52"/>
                </a:solidFill>
                <a:latin typeface="Open Sans ExtraBold"/>
                <a:ea typeface="Open Sans ExtraBold"/>
                <a:cs typeface="Open Sans ExtraBold"/>
                <a:sym typeface="Open Sans ExtraBold"/>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62" name="Google Shape;62;p15"/>
          <p:cNvSpPr txBox="1"/>
          <p:nvPr>
            <p:ph idx="1" type="subTitle"/>
          </p:nvPr>
        </p:nvSpPr>
        <p:spPr>
          <a:xfrm>
            <a:off x="311700" y="31658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63" name="Google Shape;63;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15"/>
          <p:cNvPicPr preferRelativeResize="0"/>
          <p:nvPr/>
        </p:nvPicPr>
        <p:blipFill>
          <a:blip r:embed="rId2">
            <a:alphaModFix/>
          </a:blip>
          <a:stretch>
            <a:fillRect/>
          </a:stretch>
        </p:blipFill>
        <p:spPr>
          <a:xfrm>
            <a:off x="113050" y="4511376"/>
            <a:ext cx="2177562" cy="5454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B">
  <p:cSld name="TITLE_1">
    <p:spTree>
      <p:nvGrpSpPr>
        <p:cNvPr id="65" name="Shape 65"/>
        <p:cNvGrpSpPr/>
        <p:nvPr/>
      </p:nvGrpSpPr>
      <p:grpSpPr>
        <a:xfrm>
          <a:off x="0" y="0"/>
          <a:ext cx="0" cy="0"/>
          <a:chOff x="0" y="0"/>
          <a:chExt cx="0" cy="0"/>
        </a:xfrm>
      </p:grpSpPr>
      <p:sp>
        <p:nvSpPr>
          <p:cNvPr id="66" name="Google Shape;66;p16"/>
          <p:cNvSpPr/>
          <p:nvPr/>
        </p:nvSpPr>
        <p:spPr>
          <a:xfrm>
            <a:off x="-25125" y="-25125"/>
            <a:ext cx="9169200" cy="30648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cxnSp>
        <p:nvCxnSpPr>
          <p:cNvPr id="67" name="Google Shape;67;p16"/>
          <p:cNvCxnSpPr/>
          <p:nvPr/>
        </p:nvCxnSpPr>
        <p:spPr>
          <a:xfrm>
            <a:off x="4278300" y="2751163"/>
            <a:ext cx="587400" cy="0"/>
          </a:xfrm>
          <a:prstGeom prst="straightConnector1">
            <a:avLst/>
          </a:prstGeom>
          <a:noFill/>
          <a:ln cap="flat" cmpd="sng" w="76200">
            <a:solidFill>
              <a:srgbClr val="FFC112"/>
            </a:solidFill>
            <a:prstDash val="solid"/>
            <a:round/>
            <a:headEnd len="sm" w="sm" type="none"/>
            <a:tailEnd len="sm" w="sm" type="none"/>
          </a:ln>
        </p:spPr>
      </p:cxnSp>
      <p:sp>
        <p:nvSpPr>
          <p:cNvPr id="68" name="Google Shape;68;p16"/>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5400"/>
              <a:buFont typeface="Open Sans ExtraBold"/>
              <a:buNone/>
              <a:defRPr sz="5400">
                <a:solidFill>
                  <a:srgbClr val="FFFFFF"/>
                </a:solidFill>
                <a:latin typeface="Open Sans ExtraBold"/>
                <a:ea typeface="Open Sans ExtraBold"/>
                <a:cs typeface="Open Sans ExtraBold"/>
                <a:sym typeface="Open Sans ExtraBold"/>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69" name="Google Shape;69;p16"/>
          <p:cNvSpPr txBox="1"/>
          <p:nvPr>
            <p:ph idx="1" type="subTitle"/>
          </p:nvPr>
        </p:nvSpPr>
        <p:spPr>
          <a:xfrm>
            <a:off x="311700" y="35803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0" name="Google Shape;7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6"/>
          <p:cNvPicPr preferRelativeResize="0"/>
          <p:nvPr/>
        </p:nvPicPr>
        <p:blipFill>
          <a:blip r:embed="rId2">
            <a:alphaModFix/>
          </a:blip>
          <a:stretch>
            <a:fillRect/>
          </a:stretch>
        </p:blipFill>
        <p:spPr>
          <a:xfrm>
            <a:off x="113050" y="4511376"/>
            <a:ext cx="2177562" cy="5454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
  <p:cSld name="TITLE_1_1">
    <p:spTree>
      <p:nvGrpSpPr>
        <p:cNvPr id="72" name="Shape 72"/>
        <p:cNvGrpSpPr/>
        <p:nvPr/>
      </p:nvGrpSpPr>
      <p:grpSpPr>
        <a:xfrm>
          <a:off x="0" y="0"/>
          <a:ext cx="0" cy="0"/>
          <a:chOff x="0" y="0"/>
          <a:chExt cx="0" cy="0"/>
        </a:xfrm>
      </p:grpSpPr>
      <p:sp>
        <p:nvSpPr>
          <p:cNvPr id="73" name="Google Shape;73;p17"/>
          <p:cNvSpPr/>
          <p:nvPr/>
        </p:nvSpPr>
        <p:spPr>
          <a:xfrm>
            <a:off x="-25125" y="-25125"/>
            <a:ext cx="9169200" cy="30648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cxnSp>
        <p:nvCxnSpPr>
          <p:cNvPr id="74" name="Google Shape;74;p17"/>
          <p:cNvCxnSpPr/>
          <p:nvPr/>
        </p:nvCxnSpPr>
        <p:spPr>
          <a:xfrm>
            <a:off x="4278300" y="2751163"/>
            <a:ext cx="587400" cy="0"/>
          </a:xfrm>
          <a:prstGeom prst="straightConnector1">
            <a:avLst/>
          </a:prstGeom>
          <a:noFill/>
          <a:ln cap="flat" cmpd="sng" w="76200">
            <a:solidFill>
              <a:srgbClr val="490F52"/>
            </a:solidFill>
            <a:prstDash val="solid"/>
            <a:round/>
            <a:headEnd len="sm" w="sm" type="none"/>
            <a:tailEnd len="sm" w="sm" type="none"/>
          </a:ln>
        </p:spPr>
      </p:cxnSp>
      <p:sp>
        <p:nvSpPr>
          <p:cNvPr id="75" name="Google Shape;75;p17"/>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FFFFFF"/>
              </a:buClr>
              <a:buSzPts val="5400"/>
              <a:buFont typeface="Open Sans ExtraBold"/>
              <a:buNone/>
              <a:defRPr sz="5400">
                <a:solidFill>
                  <a:srgbClr val="FFFFFF"/>
                </a:solidFill>
                <a:latin typeface="Open Sans ExtraBold"/>
                <a:ea typeface="Open Sans ExtraBold"/>
                <a:cs typeface="Open Sans ExtraBold"/>
                <a:sym typeface="Open Sans ExtraBold"/>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76" name="Google Shape;76;p17"/>
          <p:cNvSpPr txBox="1"/>
          <p:nvPr>
            <p:ph idx="1" type="subTitle"/>
          </p:nvPr>
        </p:nvSpPr>
        <p:spPr>
          <a:xfrm>
            <a:off x="311700" y="35803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77" name="Google Shape;77;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7"/>
          <p:cNvPicPr preferRelativeResize="0"/>
          <p:nvPr/>
        </p:nvPicPr>
        <p:blipFill>
          <a:blip r:embed="rId2">
            <a:alphaModFix/>
          </a:blip>
          <a:stretch>
            <a:fillRect/>
          </a:stretch>
        </p:blipFill>
        <p:spPr>
          <a:xfrm>
            <a:off x="113050" y="4511376"/>
            <a:ext cx="2177562" cy="5454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 1">
  <p:cSld name="TITLE_1_1_1">
    <p:spTree>
      <p:nvGrpSpPr>
        <p:cNvPr id="79" name="Shape 79"/>
        <p:cNvGrpSpPr/>
        <p:nvPr/>
      </p:nvGrpSpPr>
      <p:grpSpPr>
        <a:xfrm>
          <a:off x="0" y="0"/>
          <a:ext cx="0" cy="0"/>
          <a:chOff x="0" y="0"/>
          <a:chExt cx="0" cy="0"/>
        </a:xfrm>
      </p:grpSpPr>
      <p:sp>
        <p:nvSpPr>
          <p:cNvPr id="80" name="Google Shape;80;p18"/>
          <p:cNvSpPr/>
          <p:nvPr/>
        </p:nvSpPr>
        <p:spPr>
          <a:xfrm>
            <a:off x="-25125" y="-25125"/>
            <a:ext cx="9169200" cy="30648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cxnSp>
        <p:nvCxnSpPr>
          <p:cNvPr id="81" name="Google Shape;81;p18"/>
          <p:cNvCxnSpPr/>
          <p:nvPr/>
        </p:nvCxnSpPr>
        <p:spPr>
          <a:xfrm>
            <a:off x="4278300" y="2751163"/>
            <a:ext cx="587400" cy="0"/>
          </a:xfrm>
          <a:prstGeom prst="straightConnector1">
            <a:avLst/>
          </a:prstGeom>
          <a:noFill/>
          <a:ln cap="flat" cmpd="sng" w="76200">
            <a:solidFill>
              <a:srgbClr val="490F52"/>
            </a:solidFill>
            <a:prstDash val="solid"/>
            <a:round/>
            <a:headEnd len="sm" w="sm" type="none"/>
            <a:tailEnd len="sm" w="sm" type="none"/>
          </a:ln>
        </p:spPr>
      </p:cxnSp>
      <p:sp>
        <p:nvSpPr>
          <p:cNvPr id="82" name="Google Shape;82;p18"/>
          <p:cNvSpPr txBox="1"/>
          <p:nvPr>
            <p:ph type="ctrTitle"/>
          </p:nvPr>
        </p:nvSpPr>
        <p:spPr>
          <a:xfrm>
            <a:off x="311700" y="595975"/>
            <a:ext cx="8520600" cy="19578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00000"/>
              </a:buClr>
              <a:buSzPts val="5400"/>
              <a:buFont typeface="Open Sans ExtraBold"/>
              <a:buNone/>
              <a:defRPr sz="5400">
                <a:solidFill>
                  <a:srgbClr val="000000"/>
                </a:solidFill>
                <a:latin typeface="Open Sans ExtraBold"/>
                <a:ea typeface="Open Sans ExtraBold"/>
                <a:cs typeface="Open Sans ExtraBold"/>
                <a:sym typeface="Open Sans ExtraBold"/>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83" name="Google Shape;83;p18"/>
          <p:cNvSpPr txBox="1"/>
          <p:nvPr>
            <p:ph idx="1" type="subTitle"/>
          </p:nvPr>
        </p:nvSpPr>
        <p:spPr>
          <a:xfrm>
            <a:off x="311700" y="3580323"/>
            <a:ext cx="8520600" cy="733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84" name="Google Shape;8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5" name="Google Shape;85;p18"/>
          <p:cNvPicPr preferRelativeResize="0"/>
          <p:nvPr/>
        </p:nvPicPr>
        <p:blipFill>
          <a:blip r:embed="rId2">
            <a:alphaModFix/>
          </a:blip>
          <a:stretch>
            <a:fillRect/>
          </a:stretch>
        </p:blipFill>
        <p:spPr>
          <a:xfrm>
            <a:off x="113050" y="4511376"/>
            <a:ext cx="2177562" cy="5454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490F52"/>
        </a:solidFill>
      </p:bgPr>
    </p:bg>
    <p:spTree>
      <p:nvGrpSpPr>
        <p:cNvPr id="86" name="Shape 86"/>
        <p:cNvGrpSpPr/>
        <p:nvPr/>
      </p:nvGrpSpPr>
      <p:grpSpPr>
        <a:xfrm>
          <a:off x="0" y="0"/>
          <a:ext cx="0" cy="0"/>
          <a:chOff x="0" y="0"/>
          <a:chExt cx="0" cy="0"/>
        </a:xfrm>
      </p:grpSpPr>
      <p:sp>
        <p:nvSpPr>
          <p:cNvPr id="87" name="Google Shape;87;p19"/>
          <p:cNvSpPr txBox="1"/>
          <p:nvPr>
            <p:ph type="title"/>
          </p:nvPr>
        </p:nvSpPr>
        <p:spPr>
          <a:xfrm>
            <a:off x="514800" y="1085775"/>
            <a:ext cx="8114400" cy="2445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5500"/>
              <a:buNone/>
              <a:defRPr sz="55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88" name="Google Shape;8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9"/>
          <p:cNvSpPr/>
          <p:nvPr/>
        </p:nvSpPr>
        <p:spPr>
          <a:xfrm>
            <a:off x="490350" y="459300"/>
            <a:ext cx="8163300" cy="4224900"/>
          </a:xfrm>
          <a:prstGeom prst="roundRect">
            <a:avLst>
              <a:gd fmla="val 16667" name="adj"/>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rgbClr val="23A595"/>
        </a:solidFill>
      </p:bgPr>
    </p:bg>
    <p:spTree>
      <p:nvGrpSpPr>
        <p:cNvPr id="90" name="Shape 90"/>
        <p:cNvGrpSpPr/>
        <p:nvPr/>
      </p:nvGrpSpPr>
      <p:grpSpPr>
        <a:xfrm>
          <a:off x="0" y="0"/>
          <a:ext cx="0" cy="0"/>
          <a:chOff x="0" y="0"/>
          <a:chExt cx="0" cy="0"/>
        </a:xfrm>
      </p:grpSpPr>
      <p:sp>
        <p:nvSpPr>
          <p:cNvPr id="91" name="Google Shape;91;p20"/>
          <p:cNvSpPr txBox="1"/>
          <p:nvPr>
            <p:ph type="title"/>
          </p:nvPr>
        </p:nvSpPr>
        <p:spPr>
          <a:xfrm>
            <a:off x="514800" y="985550"/>
            <a:ext cx="8114400" cy="24459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5500"/>
              <a:buNone/>
              <a:defRPr sz="55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92" name="Google Shape;9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93" name="Google Shape;93;p20"/>
          <p:cNvSpPr/>
          <p:nvPr/>
        </p:nvSpPr>
        <p:spPr>
          <a:xfrm>
            <a:off x="490350" y="459300"/>
            <a:ext cx="8163300" cy="4224900"/>
          </a:xfrm>
          <a:prstGeom prst="roundRect">
            <a:avLst>
              <a:gd fmla="val 16667" name="adj"/>
            </a:avLst>
          </a:prstGeom>
          <a:noFill/>
          <a:ln cap="flat" cmpd="sng" w="2857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1">
  <p:cSld name="SECTION_HEADER_1_1">
    <p:bg>
      <p:bgPr>
        <a:solidFill>
          <a:srgbClr val="FFC112"/>
        </a:solidFill>
      </p:bgPr>
    </p:bg>
    <p:spTree>
      <p:nvGrpSpPr>
        <p:cNvPr id="94" name="Shape 94"/>
        <p:cNvGrpSpPr/>
        <p:nvPr/>
      </p:nvGrpSpPr>
      <p:grpSpPr>
        <a:xfrm>
          <a:off x="0" y="0"/>
          <a:ext cx="0" cy="0"/>
          <a:chOff x="0" y="0"/>
          <a:chExt cx="0" cy="0"/>
        </a:xfrm>
      </p:grpSpPr>
      <p:sp>
        <p:nvSpPr>
          <p:cNvPr id="95" name="Google Shape;95;p21"/>
          <p:cNvSpPr txBox="1"/>
          <p:nvPr>
            <p:ph type="title"/>
          </p:nvPr>
        </p:nvSpPr>
        <p:spPr>
          <a:xfrm>
            <a:off x="514800" y="985525"/>
            <a:ext cx="8114400" cy="2445900"/>
          </a:xfrm>
          <a:prstGeom prst="rect">
            <a:avLst/>
          </a:prstGeom>
        </p:spPr>
        <p:txBody>
          <a:bodyPr anchorCtr="0" anchor="b" bIns="91425" lIns="91425" spcFirstLastPara="1" rIns="91425" wrap="square" tIns="91425">
            <a:spAutoFit/>
          </a:bodyPr>
          <a:lstStyle>
            <a:lvl1pPr lvl="0" algn="ctr">
              <a:spcBef>
                <a:spcPts val="0"/>
              </a:spcBef>
              <a:spcAft>
                <a:spcPts val="0"/>
              </a:spcAft>
              <a:buClr>
                <a:srgbClr val="000000"/>
              </a:buClr>
              <a:buSzPts val="5500"/>
              <a:buNone/>
              <a:defRPr sz="5500">
                <a:solidFill>
                  <a:srgbClr val="000000"/>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96" name="Google Shape;9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97" name="Google Shape;97;p21"/>
          <p:cNvSpPr/>
          <p:nvPr/>
        </p:nvSpPr>
        <p:spPr>
          <a:xfrm>
            <a:off x="490350" y="459300"/>
            <a:ext cx="8163300" cy="42249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A" type="tx">
  <p:cSld name="TITLE_AND_BODY">
    <p:spTree>
      <p:nvGrpSpPr>
        <p:cNvPr id="98" name="Shape 98"/>
        <p:cNvGrpSpPr/>
        <p:nvPr/>
      </p:nvGrpSpPr>
      <p:grpSpPr>
        <a:xfrm>
          <a:off x="0" y="0"/>
          <a:ext cx="0" cy="0"/>
          <a:chOff x="0" y="0"/>
          <a:chExt cx="0" cy="0"/>
        </a:xfrm>
      </p:grpSpPr>
      <p:sp>
        <p:nvSpPr>
          <p:cNvPr id="99" name="Google Shape;99;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0" name="Google Shape;10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101" name="Google Shape;10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
  <p:cSld name="TITLE_AND_BODY_1">
    <p:spTree>
      <p:nvGrpSpPr>
        <p:cNvPr id="102" name="Shape 102"/>
        <p:cNvGrpSpPr/>
        <p:nvPr/>
      </p:nvGrpSpPr>
      <p:grpSpPr>
        <a:xfrm>
          <a:off x="0" y="0"/>
          <a:ext cx="0" cy="0"/>
          <a:chOff x="0" y="0"/>
          <a:chExt cx="0" cy="0"/>
        </a:xfrm>
      </p:grpSpPr>
      <p:sp>
        <p:nvSpPr>
          <p:cNvPr id="103" name="Google Shape;103;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23A595"/>
              </a:buClr>
              <a:buSzPts val="3000"/>
              <a:buNone/>
              <a:defRPr>
                <a:solidFill>
                  <a:srgbClr val="23A595"/>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4" name="Google Shape;104;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
        <p:nvSpPr>
          <p:cNvPr id="105" name="Google Shape;105;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A">
  <p:cSld name="MAIN_POINT">
    <p:bg>
      <p:bgPr>
        <a:solidFill>
          <a:srgbClr val="490F52"/>
        </a:solidFill>
      </p:bgPr>
    </p:bg>
    <p:spTree>
      <p:nvGrpSpPr>
        <p:cNvPr id="106" name="Shape 106"/>
        <p:cNvGrpSpPr/>
        <p:nvPr/>
      </p:nvGrpSpPr>
      <p:grpSpPr>
        <a:xfrm>
          <a:off x="0" y="0"/>
          <a:ext cx="0" cy="0"/>
          <a:chOff x="0" y="0"/>
          <a:chExt cx="0" cy="0"/>
        </a:xfrm>
      </p:grpSpPr>
      <p:sp>
        <p:nvSpPr>
          <p:cNvPr id="107" name="Google Shape;107;p24"/>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9pPr>
          </a:lstStyle>
          <a:p/>
        </p:txBody>
      </p:sp>
      <p:sp>
        <p:nvSpPr>
          <p:cNvPr id="108" name="Google Shape;108;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solidFill>
                  <a:schemeClr val="lt1"/>
                </a:solidFill>
                <a:latin typeface="Open Sans ExtraBold"/>
                <a:ea typeface="Open Sans ExtraBold"/>
                <a:cs typeface="Open Sans ExtraBold"/>
                <a:sym typeface="Open Sans ExtraBold"/>
              </a:defRPr>
            </a:lvl1pPr>
            <a:lvl2pPr lvl="1">
              <a:buNone/>
              <a:defRPr sz="1600">
                <a:solidFill>
                  <a:schemeClr val="lt1"/>
                </a:solidFill>
                <a:latin typeface="Open Sans ExtraBold"/>
                <a:ea typeface="Open Sans ExtraBold"/>
                <a:cs typeface="Open Sans ExtraBold"/>
                <a:sym typeface="Open Sans ExtraBold"/>
              </a:defRPr>
            </a:lvl2pPr>
            <a:lvl3pPr lvl="2">
              <a:buNone/>
              <a:defRPr sz="1600">
                <a:solidFill>
                  <a:schemeClr val="lt1"/>
                </a:solidFill>
                <a:latin typeface="Open Sans ExtraBold"/>
                <a:ea typeface="Open Sans ExtraBold"/>
                <a:cs typeface="Open Sans ExtraBold"/>
                <a:sym typeface="Open Sans ExtraBold"/>
              </a:defRPr>
            </a:lvl3pPr>
            <a:lvl4pPr lvl="3">
              <a:buNone/>
              <a:defRPr sz="1600">
                <a:solidFill>
                  <a:schemeClr val="lt1"/>
                </a:solidFill>
                <a:latin typeface="Open Sans ExtraBold"/>
                <a:ea typeface="Open Sans ExtraBold"/>
                <a:cs typeface="Open Sans ExtraBold"/>
                <a:sym typeface="Open Sans ExtraBold"/>
              </a:defRPr>
            </a:lvl4pPr>
            <a:lvl5pPr lvl="4">
              <a:buNone/>
              <a:defRPr sz="1600">
                <a:solidFill>
                  <a:schemeClr val="lt1"/>
                </a:solidFill>
                <a:latin typeface="Open Sans ExtraBold"/>
                <a:ea typeface="Open Sans ExtraBold"/>
                <a:cs typeface="Open Sans ExtraBold"/>
                <a:sym typeface="Open Sans ExtraBold"/>
              </a:defRPr>
            </a:lvl5pPr>
            <a:lvl6pPr lvl="5">
              <a:buNone/>
              <a:defRPr sz="1600">
                <a:solidFill>
                  <a:schemeClr val="lt1"/>
                </a:solidFill>
                <a:latin typeface="Open Sans ExtraBold"/>
                <a:ea typeface="Open Sans ExtraBold"/>
                <a:cs typeface="Open Sans ExtraBold"/>
                <a:sym typeface="Open Sans ExtraBold"/>
              </a:defRPr>
            </a:lvl6pPr>
            <a:lvl7pPr lvl="6">
              <a:buNone/>
              <a:defRPr sz="1600">
                <a:solidFill>
                  <a:schemeClr val="lt1"/>
                </a:solidFill>
                <a:latin typeface="Open Sans ExtraBold"/>
                <a:ea typeface="Open Sans ExtraBold"/>
                <a:cs typeface="Open Sans ExtraBold"/>
                <a:sym typeface="Open Sans ExtraBold"/>
              </a:defRPr>
            </a:lvl7pPr>
            <a:lvl8pPr lvl="7">
              <a:buNone/>
              <a:defRPr sz="1600">
                <a:solidFill>
                  <a:schemeClr val="lt1"/>
                </a:solidFill>
                <a:latin typeface="Open Sans ExtraBold"/>
                <a:ea typeface="Open Sans ExtraBold"/>
                <a:cs typeface="Open Sans ExtraBold"/>
                <a:sym typeface="Open Sans ExtraBold"/>
              </a:defRPr>
            </a:lvl8pPr>
            <a:lvl9pPr lvl="8">
              <a:buNone/>
              <a:defRPr sz="1600">
                <a:solidFill>
                  <a:schemeClr val="l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cxnSp>
        <p:nvCxnSpPr>
          <p:cNvPr id="109" name="Google Shape;109;p24"/>
          <p:cNvCxnSpPr/>
          <p:nvPr/>
        </p:nvCxnSpPr>
        <p:spPr>
          <a:xfrm>
            <a:off x="601275" y="3657600"/>
            <a:ext cx="6288000" cy="0"/>
          </a:xfrm>
          <a:prstGeom prst="straightConnector1">
            <a:avLst/>
          </a:prstGeom>
          <a:noFill/>
          <a:ln cap="flat" cmpd="sng" w="76200">
            <a:solidFill>
              <a:srgbClr val="FFFFFF"/>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B">
  <p:cSld name="MAIN_POINT_1">
    <p:bg>
      <p:bgPr>
        <a:solidFill>
          <a:srgbClr val="23A595"/>
        </a:solidFill>
      </p:bgPr>
    </p:bg>
    <p:spTree>
      <p:nvGrpSpPr>
        <p:cNvPr id="110" name="Shape 110"/>
        <p:cNvGrpSpPr/>
        <p:nvPr/>
      </p:nvGrpSpPr>
      <p:grpSpPr>
        <a:xfrm>
          <a:off x="0" y="0"/>
          <a:ext cx="0" cy="0"/>
          <a:chOff x="0" y="0"/>
          <a:chExt cx="0" cy="0"/>
        </a:xfrm>
      </p:grpSpPr>
      <p:sp>
        <p:nvSpPr>
          <p:cNvPr id="111" name="Google Shape;111;p25"/>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2pPr>
            <a:lvl3pPr lvl="2">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3pPr>
            <a:lvl4pPr lvl="3">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4pPr>
            <a:lvl5pPr lvl="4">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5pPr>
            <a:lvl6pPr lvl="5">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6pPr>
            <a:lvl7pPr lvl="6">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7pPr>
            <a:lvl8pPr lvl="7">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8pPr>
            <a:lvl9pPr lvl="8">
              <a:spcBef>
                <a:spcPts val="0"/>
              </a:spcBef>
              <a:spcAft>
                <a:spcPts val="0"/>
              </a:spcAft>
              <a:buClr>
                <a:schemeClr val="lt1"/>
              </a:buClr>
              <a:buSzPts val="4800"/>
              <a:buFont typeface="Open Sans ExtraBold"/>
              <a:buNone/>
              <a:defRPr sz="4800">
                <a:solidFill>
                  <a:schemeClr val="lt1"/>
                </a:solidFill>
                <a:latin typeface="Open Sans ExtraBold"/>
                <a:ea typeface="Open Sans ExtraBold"/>
                <a:cs typeface="Open Sans ExtraBold"/>
                <a:sym typeface="Open Sans ExtraBold"/>
              </a:defRPr>
            </a:lvl9pPr>
          </a:lstStyle>
          <a:p/>
        </p:txBody>
      </p:sp>
      <p:sp>
        <p:nvSpPr>
          <p:cNvPr id="112" name="Google Shape;112;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solidFill>
                  <a:schemeClr val="lt1"/>
                </a:solidFill>
                <a:latin typeface="Open Sans ExtraBold"/>
                <a:ea typeface="Open Sans ExtraBold"/>
                <a:cs typeface="Open Sans ExtraBold"/>
                <a:sym typeface="Open Sans ExtraBold"/>
              </a:defRPr>
            </a:lvl1pPr>
            <a:lvl2pPr lvl="1">
              <a:buNone/>
              <a:defRPr sz="1600">
                <a:solidFill>
                  <a:schemeClr val="lt1"/>
                </a:solidFill>
                <a:latin typeface="Open Sans ExtraBold"/>
                <a:ea typeface="Open Sans ExtraBold"/>
                <a:cs typeface="Open Sans ExtraBold"/>
                <a:sym typeface="Open Sans ExtraBold"/>
              </a:defRPr>
            </a:lvl2pPr>
            <a:lvl3pPr lvl="2">
              <a:buNone/>
              <a:defRPr sz="1600">
                <a:solidFill>
                  <a:schemeClr val="lt1"/>
                </a:solidFill>
                <a:latin typeface="Open Sans ExtraBold"/>
                <a:ea typeface="Open Sans ExtraBold"/>
                <a:cs typeface="Open Sans ExtraBold"/>
                <a:sym typeface="Open Sans ExtraBold"/>
              </a:defRPr>
            </a:lvl3pPr>
            <a:lvl4pPr lvl="3">
              <a:buNone/>
              <a:defRPr sz="1600">
                <a:solidFill>
                  <a:schemeClr val="lt1"/>
                </a:solidFill>
                <a:latin typeface="Open Sans ExtraBold"/>
                <a:ea typeface="Open Sans ExtraBold"/>
                <a:cs typeface="Open Sans ExtraBold"/>
                <a:sym typeface="Open Sans ExtraBold"/>
              </a:defRPr>
            </a:lvl4pPr>
            <a:lvl5pPr lvl="4">
              <a:buNone/>
              <a:defRPr sz="1600">
                <a:solidFill>
                  <a:schemeClr val="lt1"/>
                </a:solidFill>
                <a:latin typeface="Open Sans ExtraBold"/>
                <a:ea typeface="Open Sans ExtraBold"/>
                <a:cs typeface="Open Sans ExtraBold"/>
                <a:sym typeface="Open Sans ExtraBold"/>
              </a:defRPr>
            </a:lvl5pPr>
            <a:lvl6pPr lvl="5">
              <a:buNone/>
              <a:defRPr sz="1600">
                <a:solidFill>
                  <a:schemeClr val="lt1"/>
                </a:solidFill>
                <a:latin typeface="Open Sans ExtraBold"/>
                <a:ea typeface="Open Sans ExtraBold"/>
                <a:cs typeface="Open Sans ExtraBold"/>
                <a:sym typeface="Open Sans ExtraBold"/>
              </a:defRPr>
            </a:lvl6pPr>
            <a:lvl7pPr lvl="6">
              <a:buNone/>
              <a:defRPr sz="1600">
                <a:solidFill>
                  <a:schemeClr val="lt1"/>
                </a:solidFill>
                <a:latin typeface="Open Sans ExtraBold"/>
                <a:ea typeface="Open Sans ExtraBold"/>
                <a:cs typeface="Open Sans ExtraBold"/>
                <a:sym typeface="Open Sans ExtraBold"/>
              </a:defRPr>
            </a:lvl7pPr>
            <a:lvl8pPr lvl="7">
              <a:buNone/>
              <a:defRPr sz="1600">
                <a:solidFill>
                  <a:schemeClr val="lt1"/>
                </a:solidFill>
                <a:latin typeface="Open Sans ExtraBold"/>
                <a:ea typeface="Open Sans ExtraBold"/>
                <a:cs typeface="Open Sans ExtraBold"/>
                <a:sym typeface="Open Sans ExtraBold"/>
              </a:defRPr>
            </a:lvl8pPr>
            <a:lvl9pPr lvl="8">
              <a:buNone/>
              <a:defRPr sz="1600">
                <a:solidFill>
                  <a:schemeClr val="l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cxnSp>
        <p:nvCxnSpPr>
          <p:cNvPr id="113" name="Google Shape;113;p25"/>
          <p:cNvCxnSpPr/>
          <p:nvPr/>
        </p:nvCxnSpPr>
        <p:spPr>
          <a:xfrm>
            <a:off x="601275" y="3657600"/>
            <a:ext cx="6288000" cy="0"/>
          </a:xfrm>
          <a:prstGeom prst="straightConnector1">
            <a:avLst/>
          </a:prstGeom>
          <a:noFill/>
          <a:ln cap="flat" cmpd="sng" w="76200">
            <a:solidFill>
              <a:srgbClr val="FFFFFF"/>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B 1">
  <p:cSld name="MAIN_POINT_1_1">
    <p:bg>
      <p:bgPr>
        <a:solidFill>
          <a:srgbClr val="FFC112"/>
        </a:solidFill>
      </p:bgPr>
    </p:bg>
    <p:spTree>
      <p:nvGrpSpPr>
        <p:cNvPr id="114" name="Shape 114"/>
        <p:cNvGrpSpPr/>
        <p:nvPr/>
      </p:nvGrpSpPr>
      <p:grpSpPr>
        <a:xfrm>
          <a:off x="0" y="0"/>
          <a:ext cx="0" cy="0"/>
          <a:chOff x="0" y="0"/>
          <a:chExt cx="0" cy="0"/>
        </a:xfrm>
      </p:grpSpPr>
      <p:sp>
        <p:nvSpPr>
          <p:cNvPr id="115" name="Google Shape;115;p26"/>
          <p:cNvSpPr txBox="1"/>
          <p:nvPr>
            <p:ph type="title"/>
          </p:nvPr>
        </p:nvSpPr>
        <p:spPr>
          <a:xfrm>
            <a:off x="490250" y="526350"/>
            <a:ext cx="5683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rgbClr val="000000"/>
              </a:buClr>
              <a:buSzPts val="4800"/>
              <a:buNone/>
              <a:defRPr sz="4800">
                <a:solidFill>
                  <a:srgbClr val="000000"/>
                </a:solidFill>
              </a:defRPr>
            </a:lvl1pPr>
            <a:lvl2pPr lvl="1">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2pPr>
            <a:lvl3pPr lvl="2">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3pPr>
            <a:lvl4pPr lvl="3">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4pPr>
            <a:lvl5pPr lvl="4">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5pPr>
            <a:lvl6pPr lvl="5">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6pPr>
            <a:lvl7pPr lvl="6">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7pPr>
            <a:lvl8pPr lvl="7">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8pPr>
            <a:lvl9pPr lvl="8">
              <a:spcBef>
                <a:spcPts val="0"/>
              </a:spcBef>
              <a:spcAft>
                <a:spcPts val="0"/>
              </a:spcAft>
              <a:buClr>
                <a:srgbClr val="000000"/>
              </a:buClr>
              <a:buSzPts val="4800"/>
              <a:buFont typeface="Open Sans ExtraBold"/>
              <a:buNone/>
              <a:defRPr sz="4800">
                <a:solidFill>
                  <a:srgbClr val="000000"/>
                </a:solidFill>
                <a:latin typeface="Open Sans ExtraBold"/>
                <a:ea typeface="Open Sans ExtraBold"/>
                <a:cs typeface="Open Sans ExtraBold"/>
                <a:sym typeface="Open Sans ExtraBold"/>
              </a:defRPr>
            </a:lvl9pPr>
          </a:lstStyle>
          <a:p/>
        </p:txBody>
      </p:sp>
      <p:sp>
        <p:nvSpPr>
          <p:cNvPr id="116" name="Google Shape;116;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solidFill>
                  <a:schemeClr val="lt1"/>
                </a:solidFill>
                <a:latin typeface="Open Sans ExtraBold"/>
                <a:ea typeface="Open Sans ExtraBold"/>
                <a:cs typeface="Open Sans ExtraBold"/>
                <a:sym typeface="Open Sans ExtraBold"/>
              </a:defRPr>
            </a:lvl1pPr>
            <a:lvl2pPr lvl="1">
              <a:buNone/>
              <a:defRPr sz="1600">
                <a:solidFill>
                  <a:schemeClr val="lt1"/>
                </a:solidFill>
                <a:latin typeface="Open Sans ExtraBold"/>
                <a:ea typeface="Open Sans ExtraBold"/>
                <a:cs typeface="Open Sans ExtraBold"/>
                <a:sym typeface="Open Sans ExtraBold"/>
              </a:defRPr>
            </a:lvl2pPr>
            <a:lvl3pPr lvl="2">
              <a:buNone/>
              <a:defRPr sz="1600">
                <a:solidFill>
                  <a:schemeClr val="lt1"/>
                </a:solidFill>
                <a:latin typeface="Open Sans ExtraBold"/>
                <a:ea typeface="Open Sans ExtraBold"/>
                <a:cs typeface="Open Sans ExtraBold"/>
                <a:sym typeface="Open Sans ExtraBold"/>
              </a:defRPr>
            </a:lvl3pPr>
            <a:lvl4pPr lvl="3">
              <a:buNone/>
              <a:defRPr sz="1600">
                <a:solidFill>
                  <a:schemeClr val="lt1"/>
                </a:solidFill>
                <a:latin typeface="Open Sans ExtraBold"/>
                <a:ea typeface="Open Sans ExtraBold"/>
                <a:cs typeface="Open Sans ExtraBold"/>
                <a:sym typeface="Open Sans ExtraBold"/>
              </a:defRPr>
            </a:lvl4pPr>
            <a:lvl5pPr lvl="4">
              <a:buNone/>
              <a:defRPr sz="1600">
                <a:solidFill>
                  <a:schemeClr val="lt1"/>
                </a:solidFill>
                <a:latin typeface="Open Sans ExtraBold"/>
                <a:ea typeface="Open Sans ExtraBold"/>
                <a:cs typeface="Open Sans ExtraBold"/>
                <a:sym typeface="Open Sans ExtraBold"/>
              </a:defRPr>
            </a:lvl5pPr>
            <a:lvl6pPr lvl="5">
              <a:buNone/>
              <a:defRPr sz="1600">
                <a:solidFill>
                  <a:schemeClr val="lt1"/>
                </a:solidFill>
                <a:latin typeface="Open Sans ExtraBold"/>
                <a:ea typeface="Open Sans ExtraBold"/>
                <a:cs typeface="Open Sans ExtraBold"/>
                <a:sym typeface="Open Sans ExtraBold"/>
              </a:defRPr>
            </a:lvl6pPr>
            <a:lvl7pPr lvl="6">
              <a:buNone/>
              <a:defRPr sz="1600">
                <a:solidFill>
                  <a:schemeClr val="lt1"/>
                </a:solidFill>
                <a:latin typeface="Open Sans ExtraBold"/>
                <a:ea typeface="Open Sans ExtraBold"/>
                <a:cs typeface="Open Sans ExtraBold"/>
                <a:sym typeface="Open Sans ExtraBold"/>
              </a:defRPr>
            </a:lvl7pPr>
            <a:lvl8pPr lvl="7">
              <a:buNone/>
              <a:defRPr sz="1600">
                <a:solidFill>
                  <a:schemeClr val="lt1"/>
                </a:solidFill>
                <a:latin typeface="Open Sans ExtraBold"/>
                <a:ea typeface="Open Sans ExtraBold"/>
                <a:cs typeface="Open Sans ExtraBold"/>
                <a:sym typeface="Open Sans ExtraBold"/>
              </a:defRPr>
            </a:lvl8pPr>
            <a:lvl9pPr lvl="8">
              <a:buNone/>
              <a:defRPr sz="1600">
                <a:solidFill>
                  <a:schemeClr val="l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cxnSp>
        <p:nvCxnSpPr>
          <p:cNvPr id="117" name="Google Shape;117;p26"/>
          <p:cNvCxnSpPr/>
          <p:nvPr/>
        </p:nvCxnSpPr>
        <p:spPr>
          <a:xfrm>
            <a:off x="601275" y="3657600"/>
            <a:ext cx="6288000" cy="0"/>
          </a:xfrm>
          <a:prstGeom prst="straightConnector1">
            <a:avLst/>
          </a:prstGeom>
          <a:noFill/>
          <a:ln cap="flat" cmpd="sng" w="76200">
            <a:solidFill>
              <a:srgbClr val="000000"/>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
  <p:cSld name="SECTION_TITLE_AND_DESCRIPTION">
    <p:spTree>
      <p:nvGrpSpPr>
        <p:cNvPr id="118" name="Shape 118"/>
        <p:cNvGrpSpPr/>
        <p:nvPr/>
      </p:nvGrpSpPr>
      <p:grpSpPr>
        <a:xfrm>
          <a:off x="0" y="0"/>
          <a:ext cx="0" cy="0"/>
          <a:chOff x="0" y="0"/>
          <a:chExt cx="0" cy="0"/>
        </a:xfrm>
      </p:grpSpPr>
      <p:sp>
        <p:nvSpPr>
          <p:cNvPr id="119" name="Google Shape;119;p27"/>
          <p:cNvSpPr/>
          <p:nvPr/>
        </p:nvSpPr>
        <p:spPr>
          <a:xfrm>
            <a:off x="4572000" y="100"/>
            <a:ext cx="4572000" cy="51435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 name="Google Shape;120;p27"/>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21" name="Google Shape;121;p27"/>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23A595"/>
              </a:buClr>
              <a:buSzPts val="3800"/>
              <a:buNone/>
              <a:defRPr sz="3800">
                <a:solidFill>
                  <a:srgbClr val="23A595"/>
                </a:solidFill>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22" name="Google Shape;122;p27"/>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23" name="Google Shape;123;p2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sz="1800">
                <a:solidFill>
                  <a:schemeClr val="lt1"/>
                </a:solidFill>
              </a:defRPr>
            </a:lvl1pPr>
            <a:lvl2pPr indent="-342900" lvl="1" marL="914400">
              <a:spcBef>
                <a:spcPts val="0"/>
              </a:spcBef>
              <a:spcAft>
                <a:spcPts val="0"/>
              </a:spcAft>
              <a:buClr>
                <a:schemeClr val="lt1"/>
              </a:buClr>
              <a:buSzPts val="1800"/>
              <a:buChar char="○"/>
              <a:defRPr sz="1800">
                <a:solidFill>
                  <a:schemeClr val="lt1"/>
                </a:solidFill>
              </a:defRPr>
            </a:lvl2pPr>
            <a:lvl3pPr indent="-342900" lvl="2" marL="1371600">
              <a:spcBef>
                <a:spcPts val="0"/>
              </a:spcBef>
              <a:spcAft>
                <a:spcPts val="0"/>
              </a:spcAft>
              <a:buClr>
                <a:schemeClr val="lt1"/>
              </a:buClr>
              <a:buSzPts val="1800"/>
              <a:buChar char="■"/>
              <a:defRPr sz="1800">
                <a:solidFill>
                  <a:schemeClr val="lt1"/>
                </a:solidFill>
              </a:defRPr>
            </a:lvl3pPr>
            <a:lvl4pPr indent="-342900" lvl="3" marL="1828800">
              <a:spcBef>
                <a:spcPts val="0"/>
              </a:spcBef>
              <a:spcAft>
                <a:spcPts val="0"/>
              </a:spcAft>
              <a:buClr>
                <a:schemeClr val="lt1"/>
              </a:buClr>
              <a:buSzPts val="1800"/>
              <a:buChar char="●"/>
              <a:defRPr sz="1800">
                <a:solidFill>
                  <a:schemeClr val="lt1"/>
                </a:solidFill>
              </a:defRPr>
            </a:lvl4pPr>
            <a:lvl5pPr indent="-342900" lvl="4" marL="2286000">
              <a:spcBef>
                <a:spcPts val="0"/>
              </a:spcBef>
              <a:spcAft>
                <a:spcPts val="0"/>
              </a:spcAft>
              <a:buClr>
                <a:schemeClr val="lt1"/>
              </a:buClr>
              <a:buSzPts val="1800"/>
              <a:buChar char="○"/>
              <a:defRPr sz="1800">
                <a:solidFill>
                  <a:schemeClr val="lt1"/>
                </a:solidFill>
              </a:defRPr>
            </a:lvl5pPr>
            <a:lvl6pPr indent="-355600" lvl="5" marL="2743200">
              <a:spcBef>
                <a:spcPts val="0"/>
              </a:spcBef>
              <a:spcAft>
                <a:spcPts val="0"/>
              </a:spcAft>
              <a:buClr>
                <a:schemeClr val="lt1"/>
              </a:buClr>
              <a:buSzPts val="2000"/>
              <a:buChar char="■"/>
              <a:defRPr sz="1800">
                <a:solidFill>
                  <a:schemeClr val="lt1"/>
                </a:solidFill>
              </a:defRPr>
            </a:lvl6pPr>
            <a:lvl7pPr indent="-342900" lvl="6" marL="3200400">
              <a:spcBef>
                <a:spcPts val="0"/>
              </a:spcBef>
              <a:spcAft>
                <a:spcPts val="0"/>
              </a:spcAft>
              <a:buClr>
                <a:schemeClr val="lt1"/>
              </a:buClr>
              <a:buSzPts val="1800"/>
              <a:buChar char="●"/>
              <a:defRPr sz="1800">
                <a:solidFill>
                  <a:schemeClr val="lt1"/>
                </a:solidFill>
              </a:defRPr>
            </a:lvl7pPr>
            <a:lvl8pPr indent="-342900" lvl="7" marL="3657600">
              <a:spcBef>
                <a:spcPts val="0"/>
              </a:spcBef>
              <a:spcAft>
                <a:spcPts val="0"/>
              </a:spcAft>
              <a:buClr>
                <a:schemeClr val="lt1"/>
              </a:buClr>
              <a:buSzPts val="1800"/>
              <a:buChar char="○"/>
              <a:defRPr sz="1800">
                <a:solidFill>
                  <a:schemeClr val="lt1"/>
                </a:solidFill>
              </a:defRPr>
            </a:lvl8pPr>
            <a:lvl9pPr indent="-342900" lvl="8" marL="4114800">
              <a:spcBef>
                <a:spcPts val="0"/>
              </a:spcBef>
              <a:spcAft>
                <a:spcPts val="0"/>
              </a:spcAft>
              <a:buClr>
                <a:schemeClr val="lt1"/>
              </a:buClr>
              <a:buSzPts val="1800"/>
              <a:buChar char="■"/>
              <a:defRPr sz="1800">
                <a:solidFill>
                  <a:schemeClr val="lt1"/>
                </a:solidFill>
              </a:defRPr>
            </a:lvl9pPr>
          </a:lstStyle>
          <a:p/>
        </p:txBody>
      </p:sp>
      <p:sp>
        <p:nvSpPr>
          <p:cNvPr id="124" name="Google Shape;124;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b="1" sz="1600">
                <a:solidFill>
                  <a:schemeClr val="lt1"/>
                </a:solidFill>
                <a:latin typeface="Open Sans"/>
                <a:ea typeface="Open Sans"/>
                <a:cs typeface="Open Sans"/>
                <a:sym typeface="Open Sans"/>
              </a:defRPr>
            </a:lvl1pPr>
            <a:lvl2pPr lvl="1">
              <a:buNone/>
              <a:defRPr b="1" sz="1600">
                <a:solidFill>
                  <a:schemeClr val="lt1"/>
                </a:solidFill>
                <a:latin typeface="Open Sans"/>
                <a:ea typeface="Open Sans"/>
                <a:cs typeface="Open Sans"/>
                <a:sym typeface="Open Sans"/>
              </a:defRPr>
            </a:lvl2pPr>
            <a:lvl3pPr lvl="2">
              <a:buNone/>
              <a:defRPr b="1" sz="1600">
                <a:solidFill>
                  <a:schemeClr val="lt1"/>
                </a:solidFill>
                <a:latin typeface="Open Sans"/>
                <a:ea typeface="Open Sans"/>
                <a:cs typeface="Open Sans"/>
                <a:sym typeface="Open Sans"/>
              </a:defRPr>
            </a:lvl3pPr>
            <a:lvl4pPr lvl="3">
              <a:buNone/>
              <a:defRPr b="1" sz="1600">
                <a:solidFill>
                  <a:schemeClr val="lt1"/>
                </a:solidFill>
                <a:latin typeface="Open Sans"/>
                <a:ea typeface="Open Sans"/>
                <a:cs typeface="Open Sans"/>
                <a:sym typeface="Open Sans"/>
              </a:defRPr>
            </a:lvl4pPr>
            <a:lvl5pPr lvl="4">
              <a:buNone/>
              <a:defRPr b="1" sz="1600">
                <a:solidFill>
                  <a:schemeClr val="lt1"/>
                </a:solidFill>
                <a:latin typeface="Open Sans"/>
                <a:ea typeface="Open Sans"/>
                <a:cs typeface="Open Sans"/>
                <a:sym typeface="Open Sans"/>
              </a:defRPr>
            </a:lvl5pPr>
            <a:lvl6pPr lvl="5">
              <a:buNone/>
              <a:defRPr b="1" sz="1600">
                <a:solidFill>
                  <a:schemeClr val="lt1"/>
                </a:solidFill>
                <a:latin typeface="Open Sans"/>
                <a:ea typeface="Open Sans"/>
                <a:cs typeface="Open Sans"/>
                <a:sym typeface="Open Sans"/>
              </a:defRPr>
            </a:lvl6pPr>
            <a:lvl7pPr lvl="6">
              <a:buNone/>
              <a:defRPr b="1" sz="1600">
                <a:solidFill>
                  <a:schemeClr val="lt1"/>
                </a:solidFill>
                <a:latin typeface="Open Sans"/>
                <a:ea typeface="Open Sans"/>
                <a:cs typeface="Open Sans"/>
                <a:sym typeface="Open Sans"/>
              </a:defRPr>
            </a:lvl7pPr>
            <a:lvl8pPr lvl="7">
              <a:buNone/>
              <a:defRPr b="1" sz="1600">
                <a:solidFill>
                  <a:schemeClr val="lt1"/>
                </a:solidFill>
                <a:latin typeface="Open Sans"/>
                <a:ea typeface="Open Sans"/>
                <a:cs typeface="Open Sans"/>
                <a:sym typeface="Open Sans"/>
              </a:defRPr>
            </a:lvl8pPr>
            <a:lvl9pPr lvl="8">
              <a:buNone/>
              <a:defRPr b="1" sz="1600">
                <a:solidFill>
                  <a:schemeClr val="lt1"/>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
        <p:nvSpPr>
          <p:cNvPr id="125" name="Google Shape;125;p27"/>
          <p:cNvSpPr/>
          <p:nvPr/>
        </p:nvSpPr>
        <p:spPr>
          <a:xfrm>
            <a:off x="4484325" y="0"/>
            <a:ext cx="876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B">
  <p:cSld name="SECTION_TITLE_AND_DESCRIPTION_1">
    <p:spTree>
      <p:nvGrpSpPr>
        <p:cNvPr id="126" name="Shape 126"/>
        <p:cNvGrpSpPr/>
        <p:nvPr/>
      </p:nvGrpSpPr>
      <p:grpSpPr>
        <a:xfrm>
          <a:off x="0" y="0"/>
          <a:ext cx="0" cy="0"/>
          <a:chOff x="0" y="0"/>
          <a:chExt cx="0" cy="0"/>
        </a:xfrm>
      </p:grpSpPr>
      <p:sp>
        <p:nvSpPr>
          <p:cNvPr id="127" name="Google Shape;127;p28"/>
          <p:cNvSpPr/>
          <p:nvPr/>
        </p:nvSpPr>
        <p:spPr>
          <a:xfrm>
            <a:off x="4572000" y="0"/>
            <a:ext cx="4572000" cy="51435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 name="Google Shape;128;p28"/>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29" name="Google Shape;129;p28"/>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30" name="Google Shape;130;p28"/>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31" name="Google Shape;131;p2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32" name="Google Shape;13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solidFill>
                  <a:schemeClr val="lt1"/>
                </a:solidFill>
                <a:latin typeface="Open Sans ExtraBold"/>
                <a:ea typeface="Open Sans ExtraBold"/>
                <a:cs typeface="Open Sans ExtraBold"/>
                <a:sym typeface="Open Sans ExtraBold"/>
              </a:defRPr>
            </a:lvl1pPr>
            <a:lvl2pPr lvl="1">
              <a:buNone/>
              <a:defRPr sz="1600">
                <a:solidFill>
                  <a:schemeClr val="lt1"/>
                </a:solidFill>
                <a:latin typeface="Open Sans ExtraBold"/>
                <a:ea typeface="Open Sans ExtraBold"/>
                <a:cs typeface="Open Sans ExtraBold"/>
                <a:sym typeface="Open Sans ExtraBold"/>
              </a:defRPr>
            </a:lvl2pPr>
            <a:lvl3pPr lvl="2">
              <a:buNone/>
              <a:defRPr sz="1600">
                <a:solidFill>
                  <a:schemeClr val="lt1"/>
                </a:solidFill>
                <a:latin typeface="Open Sans ExtraBold"/>
                <a:ea typeface="Open Sans ExtraBold"/>
                <a:cs typeface="Open Sans ExtraBold"/>
                <a:sym typeface="Open Sans ExtraBold"/>
              </a:defRPr>
            </a:lvl3pPr>
            <a:lvl4pPr lvl="3">
              <a:buNone/>
              <a:defRPr sz="1600">
                <a:solidFill>
                  <a:schemeClr val="lt1"/>
                </a:solidFill>
                <a:latin typeface="Open Sans ExtraBold"/>
                <a:ea typeface="Open Sans ExtraBold"/>
                <a:cs typeface="Open Sans ExtraBold"/>
                <a:sym typeface="Open Sans ExtraBold"/>
              </a:defRPr>
            </a:lvl4pPr>
            <a:lvl5pPr lvl="4">
              <a:buNone/>
              <a:defRPr sz="1600">
                <a:solidFill>
                  <a:schemeClr val="lt1"/>
                </a:solidFill>
                <a:latin typeface="Open Sans ExtraBold"/>
                <a:ea typeface="Open Sans ExtraBold"/>
                <a:cs typeface="Open Sans ExtraBold"/>
                <a:sym typeface="Open Sans ExtraBold"/>
              </a:defRPr>
            </a:lvl5pPr>
            <a:lvl6pPr lvl="5">
              <a:buNone/>
              <a:defRPr sz="1600">
                <a:solidFill>
                  <a:schemeClr val="lt1"/>
                </a:solidFill>
                <a:latin typeface="Open Sans ExtraBold"/>
                <a:ea typeface="Open Sans ExtraBold"/>
                <a:cs typeface="Open Sans ExtraBold"/>
                <a:sym typeface="Open Sans ExtraBold"/>
              </a:defRPr>
            </a:lvl6pPr>
            <a:lvl7pPr lvl="6">
              <a:buNone/>
              <a:defRPr sz="1600">
                <a:solidFill>
                  <a:schemeClr val="lt1"/>
                </a:solidFill>
                <a:latin typeface="Open Sans ExtraBold"/>
                <a:ea typeface="Open Sans ExtraBold"/>
                <a:cs typeface="Open Sans ExtraBold"/>
                <a:sym typeface="Open Sans ExtraBold"/>
              </a:defRPr>
            </a:lvl7pPr>
            <a:lvl8pPr lvl="7">
              <a:buNone/>
              <a:defRPr sz="1600">
                <a:solidFill>
                  <a:schemeClr val="lt1"/>
                </a:solidFill>
                <a:latin typeface="Open Sans ExtraBold"/>
                <a:ea typeface="Open Sans ExtraBold"/>
                <a:cs typeface="Open Sans ExtraBold"/>
                <a:sym typeface="Open Sans ExtraBold"/>
              </a:defRPr>
            </a:lvl8pPr>
            <a:lvl9pPr lvl="8">
              <a:buNone/>
              <a:defRPr sz="1600">
                <a:solidFill>
                  <a:schemeClr val="lt1"/>
                </a:solidFill>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sp>
        <p:nvSpPr>
          <p:cNvPr id="133" name="Google Shape;133;p28"/>
          <p:cNvSpPr/>
          <p:nvPr/>
        </p:nvSpPr>
        <p:spPr>
          <a:xfrm>
            <a:off x="4484325" y="0"/>
            <a:ext cx="876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C">
  <p:cSld name="SECTION_TITLE_AND_DESCRIPTION_1_1">
    <p:spTree>
      <p:nvGrpSpPr>
        <p:cNvPr id="134" name="Shape 134"/>
        <p:cNvGrpSpPr/>
        <p:nvPr/>
      </p:nvGrpSpPr>
      <p:grpSpPr>
        <a:xfrm>
          <a:off x="0" y="0"/>
          <a:ext cx="0" cy="0"/>
          <a:chOff x="0" y="0"/>
          <a:chExt cx="0" cy="0"/>
        </a:xfrm>
      </p:grpSpPr>
      <p:sp>
        <p:nvSpPr>
          <p:cNvPr id="135" name="Google Shape;135;p29"/>
          <p:cNvSpPr/>
          <p:nvPr/>
        </p:nvSpPr>
        <p:spPr>
          <a:xfrm>
            <a:off x="4572000" y="0"/>
            <a:ext cx="45720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29"/>
          <p:cNvCxnSpPr/>
          <p:nvPr/>
        </p:nvCxnSpPr>
        <p:spPr>
          <a:xfrm>
            <a:off x="5029675" y="4495500"/>
            <a:ext cx="468300" cy="0"/>
          </a:xfrm>
          <a:prstGeom prst="straightConnector1">
            <a:avLst/>
          </a:prstGeom>
          <a:noFill/>
          <a:ln cap="flat" cmpd="sng" w="76200">
            <a:solidFill>
              <a:schemeClr val="lt1"/>
            </a:solidFill>
            <a:prstDash val="solid"/>
            <a:round/>
            <a:headEnd len="sm" w="sm" type="none"/>
            <a:tailEnd len="sm" w="sm" type="none"/>
          </a:ln>
        </p:spPr>
      </p:cxnSp>
      <p:sp>
        <p:nvSpPr>
          <p:cNvPr id="137" name="Google Shape;137;p29"/>
          <p:cNvSpPr txBox="1"/>
          <p:nvPr>
            <p:ph type="title"/>
          </p:nvPr>
        </p:nvSpPr>
        <p:spPr>
          <a:xfrm>
            <a:off x="265500" y="1375599"/>
            <a:ext cx="4045200" cy="15519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138" name="Google Shape;138;p29"/>
          <p:cNvSpPr txBox="1"/>
          <p:nvPr>
            <p:ph idx="1" type="subTitle"/>
          </p:nvPr>
        </p:nvSpPr>
        <p:spPr>
          <a:xfrm>
            <a:off x="265500" y="2981125"/>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39" name="Google Shape;139;p2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40" name="Google Shape;140;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sz="1600">
                <a:latin typeface="Open Sans ExtraBold"/>
                <a:ea typeface="Open Sans ExtraBold"/>
                <a:cs typeface="Open Sans ExtraBold"/>
                <a:sym typeface="Open Sans ExtraBold"/>
              </a:defRPr>
            </a:lvl1pPr>
            <a:lvl2pPr lvl="1">
              <a:buNone/>
              <a:defRPr sz="1600">
                <a:latin typeface="Open Sans ExtraBold"/>
                <a:ea typeface="Open Sans ExtraBold"/>
                <a:cs typeface="Open Sans ExtraBold"/>
                <a:sym typeface="Open Sans ExtraBold"/>
              </a:defRPr>
            </a:lvl2pPr>
            <a:lvl3pPr lvl="2">
              <a:buNone/>
              <a:defRPr sz="1600">
                <a:latin typeface="Open Sans ExtraBold"/>
                <a:ea typeface="Open Sans ExtraBold"/>
                <a:cs typeface="Open Sans ExtraBold"/>
                <a:sym typeface="Open Sans ExtraBold"/>
              </a:defRPr>
            </a:lvl3pPr>
            <a:lvl4pPr lvl="3">
              <a:buNone/>
              <a:defRPr sz="1600">
                <a:latin typeface="Open Sans ExtraBold"/>
                <a:ea typeface="Open Sans ExtraBold"/>
                <a:cs typeface="Open Sans ExtraBold"/>
                <a:sym typeface="Open Sans ExtraBold"/>
              </a:defRPr>
            </a:lvl4pPr>
            <a:lvl5pPr lvl="4">
              <a:buNone/>
              <a:defRPr sz="1600">
                <a:latin typeface="Open Sans ExtraBold"/>
                <a:ea typeface="Open Sans ExtraBold"/>
                <a:cs typeface="Open Sans ExtraBold"/>
                <a:sym typeface="Open Sans ExtraBold"/>
              </a:defRPr>
            </a:lvl5pPr>
            <a:lvl6pPr lvl="5">
              <a:buNone/>
              <a:defRPr sz="1600">
                <a:latin typeface="Open Sans ExtraBold"/>
                <a:ea typeface="Open Sans ExtraBold"/>
                <a:cs typeface="Open Sans ExtraBold"/>
                <a:sym typeface="Open Sans ExtraBold"/>
              </a:defRPr>
            </a:lvl6pPr>
            <a:lvl7pPr lvl="6">
              <a:buNone/>
              <a:defRPr sz="1600">
                <a:latin typeface="Open Sans ExtraBold"/>
                <a:ea typeface="Open Sans ExtraBold"/>
                <a:cs typeface="Open Sans ExtraBold"/>
                <a:sym typeface="Open Sans ExtraBold"/>
              </a:defRPr>
            </a:lvl7pPr>
            <a:lvl8pPr lvl="7">
              <a:buNone/>
              <a:defRPr sz="1600">
                <a:latin typeface="Open Sans ExtraBold"/>
                <a:ea typeface="Open Sans ExtraBold"/>
                <a:cs typeface="Open Sans ExtraBold"/>
                <a:sym typeface="Open Sans ExtraBold"/>
              </a:defRPr>
            </a:lvl8pPr>
            <a:lvl9pPr lvl="8">
              <a:buNone/>
              <a:defRPr sz="1600">
                <a:latin typeface="Open Sans ExtraBold"/>
                <a:ea typeface="Open Sans ExtraBold"/>
                <a:cs typeface="Open Sans ExtraBold"/>
                <a:sym typeface="Open Sans ExtraBold"/>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9"/>
          <p:cNvSpPr/>
          <p:nvPr/>
        </p:nvSpPr>
        <p:spPr>
          <a:xfrm>
            <a:off x="4484325" y="0"/>
            <a:ext cx="87600" cy="51435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 1">
  <p:cSld name="SECTION_TITLE_AND_DESCRIPTION_2">
    <p:spTree>
      <p:nvGrpSpPr>
        <p:cNvPr id="142" name="Shape 142"/>
        <p:cNvGrpSpPr/>
        <p:nvPr/>
      </p:nvGrpSpPr>
      <p:grpSpPr>
        <a:xfrm>
          <a:off x="0" y="0"/>
          <a:ext cx="0" cy="0"/>
          <a:chOff x="0" y="0"/>
          <a:chExt cx="0" cy="0"/>
        </a:xfrm>
      </p:grpSpPr>
      <p:sp>
        <p:nvSpPr>
          <p:cNvPr id="143" name="Google Shape;143;p30"/>
          <p:cNvSpPr/>
          <p:nvPr/>
        </p:nvSpPr>
        <p:spPr>
          <a:xfrm>
            <a:off x="0" y="0"/>
            <a:ext cx="4572000" cy="51435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 name="Google Shape;144;p30"/>
          <p:cNvCxnSpPr/>
          <p:nvPr/>
        </p:nvCxnSpPr>
        <p:spPr>
          <a:xfrm>
            <a:off x="457675" y="4495400"/>
            <a:ext cx="468300" cy="0"/>
          </a:xfrm>
          <a:prstGeom prst="straightConnector1">
            <a:avLst/>
          </a:prstGeom>
          <a:noFill/>
          <a:ln cap="flat" cmpd="sng" w="28575">
            <a:solidFill>
              <a:schemeClr val="lt1"/>
            </a:solidFill>
            <a:prstDash val="solid"/>
            <a:round/>
            <a:headEnd len="sm" w="sm" type="none"/>
            <a:tailEnd len="sm" w="sm" type="none"/>
          </a:ln>
        </p:spPr>
      </p:cxnSp>
      <p:sp>
        <p:nvSpPr>
          <p:cNvPr id="145" name="Google Shape;145;p30"/>
          <p:cNvSpPr txBox="1"/>
          <p:nvPr>
            <p:ph type="title"/>
          </p:nvPr>
        </p:nvSpPr>
        <p:spPr>
          <a:xfrm>
            <a:off x="367500" y="552650"/>
            <a:ext cx="3837000" cy="19092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3800"/>
              <a:buNone/>
              <a:defRPr sz="3800">
                <a:solidFill>
                  <a:schemeClr val="lt1"/>
                </a:solidFill>
              </a:defRPr>
            </a:lvl1pPr>
            <a:lvl2pPr lvl="1" algn="ctr">
              <a:spcBef>
                <a:spcPts val="0"/>
              </a:spcBef>
              <a:spcAft>
                <a:spcPts val="0"/>
              </a:spcAft>
              <a:buClr>
                <a:schemeClr val="lt1"/>
              </a:buClr>
              <a:buSzPts val="3800"/>
              <a:buNone/>
              <a:defRPr sz="3800">
                <a:solidFill>
                  <a:schemeClr val="lt1"/>
                </a:solidFill>
              </a:defRPr>
            </a:lvl2pPr>
            <a:lvl3pPr lvl="2" algn="ctr">
              <a:spcBef>
                <a:spcPts val="0"/>
              </a:spcBef>
              <a:spcAft>
                <a:spcPts val="0"/>
              </a:spcAft>
              <a:buClr>
                <a:schemeClr val="lt1"/>
              </a:buClr>
              <a:buSzPts val="3800"/>
              <a:buNone/>
              <a:defRPr sz="3800">
                <a:solidFill>
                  <a:schemeClr val="lt1"/>
                </a:solidFill>
              </a:defRPr>
            </a:lvl3pPr>
            <a:lvl4pPr lvl="3" algn="ctr">
              <a:spcBef>
                <a:spcPts val="0"/>
              </a:spcBef>
              <a:spcAft>
                <a:spcPts val="0"/>
              </a:spcAft>
              <a:buClr>
                <a:schemeClr val="lt1"/>
              </a:buClr>
              <a:buSzPts val="3800"/>
              <a:buNone/>
              <a:defRPr sz="3800">
                <a:solidFill>
                  <a:schemeClr val="lt1"/>
                </a:solidFill>
              </a:defRPr>
            </a:lvl4pPr>
            <a:lvl5pPr lvl="4" algn="ctr">
              <a:spcBef>
                <a:spcPts val="0"/>
              </a:spcBef>
              <a:spcAft>
                <a:spcPts val="0"/>
              </a:spcAft>
              <a:buClr>
                <a:schemeClr val="lt1"/>
              </a:buClr>
              <a:buSzPts val="3800"/>
              <a:buNone/>
              <a:defRPr sz="3800">
                <a:solidFill>
                  <a:schemeClr val="lt1"/>
                </a:solidFill>
              </a:defRPr>
            </a:lvl5pPr>
            <a:lvl6pPr lvl="5" algn="ctr">
              <a:spcBef>
                <a:spcPts val="0"/>
              </a:spcBef>
              <a:spcAft>
                <a:spcPts val="0"/>
              </a:spcAft>
              <a:buClr>
                <a:schemeClr val="lt1"/>
              </a:buClr>
              <a:buSzPts val="3800"/>
              <a:buNone/>
              <a:defRPr sz="3800">
                <a:solidFill>
                  <a:schemeClr val="lt1"/>
                </a:solidFill>
              </a:defRPr>
            </a:lvl6pPr>
            <a:lvl7pPr lvl="6" algn="ctr">
              <a:spcBef>
                <a:spcPts val="0"/>
              </a:spcBef>
              <a:spcAft>
                <a:spcPts val="0"/>
              </a:spcAft>
              <a:buClr>
                <a:schemeClr val="lt1"/>
              </a:buClr>
              <a:buSzPts val="3800"/>
              <a:buNone/>
              <a:defRPr sz="3800">
                <a:solidFill>
                  <a:schemeClr val="lt1"/>
                </a:solidFill>
              </a:defRPr>
            </a:lvl7pPr>
            <a:lvl8pPr lvl="7" algn="ctr">
              <a:spcBef>
                <a:spcPts val="0"/>
              </a:spcBef>
              <a:spcAft>
                <a:spcPts val="0"/>
              </a:spcAft>
              <a:buClr>
                <a:schemeClr val="lt1"/>
              </a:buClr>
              <a:buSzPts val="3800"/>
              <a:buNone/>
              <a:defRPr sz="3800">
                <a:solidFill>
                  <a:schemeClr val="lt1"/>
                </a:solidFill>
              </a:defRPr>
            </a:lvl8pPr>
            <a:lvl9pPr lvl="8" algn="ctr">
              <a:spcBef>
                <a:spcPts val="0"/>
              </a:spcBef>
              <a:spcAft>
                <a:spcPts val="0"/>
              </a:spcAft>
              <a:buClr>
                <a:schemeClr val="lt1"/>
              </a:buClr>
              <a:buSzPts val="3800"/>
              <a:buNone/>
              <a:defRPr sz="3800">
                <a:solidFill>
                  <a:schemeClr val="lt1"/>
                </a:solidFill>
              </a:defRPr>
            </a:lvl9pPr>
          </a:lstStyle>
          <a:p/>
        </p:txBody>
      </p:sp>
      <p:sp>
        <p:nvSpPr>
          <p:cNvPr id="146" name="Google Shape;146;p30"/>
          <p:cNvSpPr txBox="1"/>
          <p:nvPr>
            <p:ph idx="1" type="body"/>
          </p:nvPr>
        </p:nvSpPr>
        <p:spPr>
          <a:xfrm>
            <a:off x="495415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47" name="Google Shape;147;p30"/>
          <p:cNvSpPr/>
          <p:nvPr/>
        </p:nvSpPr>
        <p:spPr>
          <a:xfrm>
            <a:off x="4484325" y="0"/>
            <a:ext cx="876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 1 1">
  <p:cSld name="SECTION_TITLE_AND_DESCRIPTION_2_1">
    <p:spTree>
      <p:nvGrpSpPr>
        <p:cNvPr id="148" name="Shape 148"/>
        <p:cNvGrpSpPr/>
        <p:nvPr/>
      </p:nvGrpSpPr>
      <p:grpSpPr>
        <a:xfrm>
          <a:off x="0" y="0"/>
          <a:ext cx="0" cy="0"/>
          <a:chOff x="0" y="0"/>
          <a:chExt cx="0" cy="0"/>
        </a:xfrm>
      </p:grpSpPr>
      <p:sp>
        <p:nvSpPr>
          <p:cNvPr id="149" name="Google Shape;149;p31"/>
          <p:cNvSpPr/>
          <p:nvPr/>
        </p:nvSpPr>
        <p:spPr>
          <a:xfrm>
            <a:off x="0" y="0"/>
            <a:ext cx="4572000" cy="51435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 name="Google Shape;150;p31"/>
          <p:cNvCxnSpPr/>
          <p:nvPr/>
        </p:nvCxnSpPr>
        <p:spPr>
          <a:xfrm>
            <a:off x="457675" y="4495400"/>
            <a:ext cx="468300" cy="0"/>
          </a:xfrm>
          <a:prstGeom prst="straightConnector1">
            <a:avLst/>
          </a:prstGeom>
          <a:noFill/>
          <a:ln cap="flat" cmpd="sng" w="28575">
            <a:solidFill>
              <a:schemeClr val="lt1"/>
            </a:solidFill>
            <a:prstDash val="solid"/>
            <a:round/>
            <a:headEnd len="sm" w="sm" type="none"/>
            <a:tailEnd len="sm" w="sm" type="none"/>
          </a:ln>
        </p:spPr>
      </p:cxnSp>
      <p:sp>
        <p:nvSpPr>
          <p:cNvPr id="151" name="Google Shape;151;p31"/>
          <p:cNvSpPr txBox="1"/>
          <p:nvPr>
            <p:ph type="title"/>
          </p:nvPr>
        </p:nvSpPr>
        <p:spPr>
          <a:xfrm>
            <a:off x="367500" y="552650"/>
            <a:ext cx="3837000" cy="1909200"/>
          </a:xfrm>
          <a:prstGeom prst="rect">
            <a:avLst/>
          </a:prstGeom>
        </p:spPr>
        <p:txBody>
          <a:bodyPr anchorCtr="0" anchor="b" bIns="91425" lIns="91425" spcFirstLastPara="1" rIns="91425" wrap="square" tIns="91425">
            <a:spAutoFit/>
          </a:bodyPr>
          <a:lstStyle>
            <a:lvl1pPr lvl="0" algn="ctr">
              <a:spcBef>
                <a:spcPts val="0"/>
              </a:spcBef>
              <a:spcAft>
                <a:spcPts val="0"/>
              </a:spcAft>
              <a:buClr>
                <a:schemeClr val="lt1"/>
              </a:buClr>
              <a:buSzPts val="3800"/>
              <a:buNone/>
              <a:defRPr sz="3800">
                <a:solidFill>
                  <a:schemeClr val="lt1"/>
                </a:solidFill>
              </a:defRPr>
            </a:lvl1pPr>
            <a:lvl2pPr lvl="1" algn="ctr">
              <a:spcBef>
                <a:spcPts val="0"/>
              </a:spcBef>
              <a:spcAft>
                <a:spcPts val="0"/>
              </a:spcAft>
              <a:buClr>
                <a:schemeClr val="lt1"/>
              </a:buClr>
              <a:buSzPts val="3800"/>
              <a:buNone/>
              <a:defRPr sz="3800">
                <a:solidFill>
                  <a:schemeClr val="lt1"/>
                </a:solidFill>
              </a:defRPr>
            </a:lvl2pPr>
            <a:lvl3pPr lvl="2" algn="ctr">
              <a:spcBef>
                <a:spcPts val="0"/>
              </a:spcBef>
              <a:spcAft>
                <a:spcPts val="0"/>
              </a:spcAft>
              <a:buClr>
                <a:schemeClr val="lt1"/>
              </a:buClr>
              <a:buSzPts val="3800"/>
              <a:buNone/>
              <a:defRPr sz="3800">
                <a:solidFill>
                  <a:schemeClr val="lt1"/>
                </a:solidFill>
              </a:defRPr>
            </a:lvl3pPr>
            <a:lvl4pPr lvl="3" algn="ctr">
              <a:spcBef>
                <a:spcPts val="0"/>
              </a:spcBef>
              <a:spcAft>
                <a:spcPts val="0"/>
              </a:spcAft>
              <a:buClr>
                <a:schemeClr val="lt1"/>
              </a:buClr>
              <a:buSzPts val="3800"/>
              <a:buNone/>
              <a:defRPr sz="3800">
                <a:solidFill>
                  <a:schemeClr val="lt1"/>
                </a:solidFill>
              </a:defRPr>
            </a:lvl4pPr>
            <a:lvl5pPr lvl="4" algn="ctr">
              <a:spcBef>
                <a:spcPts val="0"/>
              </a:spcBef>
              <a:spcAft>
                <a:spcPts val="0"/>
              </a:spcAft>
              <a:buClr>
                <a:schemeClr val="lt1"/>
              </a:buClr>
              <a:buSzPts val="3800"/>
              <a:buNone/>
              <a:defRPr sz="3800">
                <a:solidFill>
                  <a:schemeClr val="lt1"/>
                </a:solidFill>
              </a:defRPr>
            </a:lvl5pPr>
            <a:lvl6pPr lvl="5" algn="ctr">
              <a:spcBef>
                <a:spcPts val="0"/>
              </a:spcBef>
              <a:spcAft>
                <a:spcPts val="0"/>
              </a:spcAft>
              <a:buClr>
                <a:schemeClr val="lt1"/>
              </a:buClr>
              <a:buSzPts val="3800"/>
              <a:buNone/>
              <a:defRPr sz="3800">
                <a:solidFill>
                  <a:schemeClr val="lt1"/>
                </a:solidFill>
              </a:defRPr>
            </a:lvl6pPr>
            <a:lvl7pPr lvl="6" algn="ctr">
              <a:spcBef>
                <a:spcPts val="0"/>
              </a:spcBef>
              <a:spcAft>
                <a:spcPts val="0"/>
              </a:spcAft>
              <a:buClr>
                <a:schemeClr val="lt1"/>
              </a:buClr>
              <a:buSzPts val="3800"/>
              <a:buNone/>
              <a:defRPr sz="3800">
                <a:solidFill>
                  <a:schemeClr val="lt1"/>
                </a:solidFill>
              </a:defRPr>
            </a:lvl7pPr>
            <a:lvl8pPr lvl="7" algn="ctr">
              <a:spcBef>
                <a:spcPts val="0"/>
              </a:spcBef>
              <a:spcAft>
                <a:spcPts val="0"/>
              </a:spcAft>
              <a:buClr>
                <a:schemeClr val="lt1"/>
              </a:buClr>
              <a:buSzPts val="3800"/>
              <a:buNone/>
              <a:defRPr sz="3800">
                <a:solidFill>
                  <a:schemeClr val="lt1"/>
                </a:solidFill>
              </a:defRPr>
            </a:lvl8pPr>
            <a:lvl9pPr lvl="8" algn="ctr">
              <a:spcBef>
                <a:spcPts val="0"/>
              </a:spcBef>
              <a:spcAft>
                <a:spcPts val="0"/>
              </a:spcAft>
              <a:buClr>
                <a:schemeClr val="lt1"/>
              </a:buClr>
              <a:buSzPts val="3800"/>
              <a:buNone/>
              <a:defRPr sz="3800">
                <a:solidFill>
                  <a:schemeClr val="lt1"/>
                </a:solidFill>
              </a:defRPr>
            </a:lvl9pPr>
          </a:lstStyle>
          <a:p/>
        </p:txBody>
      </p:sp>
      <p:sp>
        <p:nvSpPr>
          <p:cNvPr id="152" name="Google Shape;152;p31"/>
          <p:cNvSpPr txBox="1"/>
          <p:nvPr>
            <p:ph idx="1" type="body"/>
          </p:nvPr>
        </p:nvSpPr>
        <p:spPr>
          <a:xfrm>
            <a:off x="495415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53" name="Google Shape;153;p31"/>
          <p:cNvSpPr/>
          <p:nvPr/>
        </p:nvSpPr>
        <p:spPr>
          <a:xfrm>
            <a:off x="4484400" y="0"/>
            <a:ext cx="876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A 1 1 1">
  <p:cSld name="SECTION_TITLE_AND_DESCRIPTION_2_1_1">
    <p:spTree>
      <p:nvGrpSpPr>
        <p:cNvPr id="154" name="Shape 154"/>
        <p:cNvGrpSpPr/>
        <p:nvPr/>
      </p:nvGrpSpPr>
      <p:grpSpPr>
        <a:xfrm>
          <a:off x="0" y="0"/>
          <a:ext cx="0" cy="0"/>
          <a:chOff x="0" y="0"/>
          <a:chExt cx="0" cy="0"/>
        </a:xfrm>
      </p:grpSpPr>
      <p:sp>
        <p:nvSpPr>
          <p:cNvPr id="155" name="Google Shape;155;p32"/>
          <p:cNvSpPr/>
          <p:nvPr/>
        </p:nvSpPr>
        <p:spPr>
          <a:xfrm>
            <a:off x="0" y="0"/>
            <a:ext cx="4572000" cy="51435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6" name="Google Shape;156;p32"/>
          <p:cNvCxnSpPr/>
          <p:nvPr/>
        </p:nvCxnSpPr>
        <p:spPr>
          <a:xfrm>
            <a:off x="457675" y="4495400"/>
            <a:ext cx="468300" cy="0"/>
          </a:xfrm>
          <a:prstGeom prst="straightConnector1">
            <a:avLst/>
          </a:prstGeom>
          <a:noFill/>
          <a:ln cap="flat" cmpd="sng" w="76200">
            <a:solidFill>
              <a:schemeClr val="lt1"/>
            </a:solidFill>
            <a:prstDash val="solid"/>
            <a:round/>
            <a:headEnd len="sm" w="sm" type="none"/>
            <a:tailEnd len="sm" w="sm" type="none"/>
          </a:ln>
        </p:spPr>
      </p:cxnSp>
      <p:sp>
        <p:nvSpPr>
          <p:cNvPr id="157" name="Google Shape;157;p32"/>
          <p:cNvSpPr txBox="1"/>
          <p:nvPr>
            <p:ph type="title"/>
          </p:nvPr>
        </p:nvSpPr>
        <p:spPr>
          <a:xfrm>
            <a:off x="367500" y="552650"/>
            <a:ext cx="3837000" cy="1909200"/>
          </a:xfrm>
          <a:prstGeom prst="rect">
            <a:avLst/>
          </a:prstGeom>
        </p:spPr>
        <p:txBody>
          <a:bodyPr anchorCtr="0" anchor="b" bIns="91425" lIns="91425" spcFirstLastPara="1" rIns="91425" wrap="square" tIns="91425">
            <a:spAutoFit/>
          </a:bodyPr>
          <a:lstStyle>
            <a:lvl1pPr lvl="0" algn="ctr">
              <a:spcBef>
                <a:spcPts val="0"/>
              </a:spcBef>
              <a:spcAft>
                <a:spcPts val="0"/>
              </a:spcAft>
              <a:buClr>
                <a:srgbClr val="000000"/>
              </a:buClr>
              <a:buSzPts val="3800"/>
              <a:buNone/>
              <a:defRPr sz="3800">
                <a:solidFill>
                  <a:srgbClr val="000000"/>
                </a:solidFill>
              </a:defRPr>
            </a:lvl1pPr>
            <a:lvl2pPr lvl="1" algn="ctr">
              <a:spcBef>
                <a:spcPts val="0"/>
              </a:spcBef>
              <a:spcAft>
                <a:spcPts val="0"/>
              </a:spcAft>
              <a:buClr>
                <a:srgbClr val="000000"/>
              </a:buClr>
              <a:buSzPts val="3800"/>
              <a:buNone/>
              <a:defRPr sz="3800">
                <a:solidFill>
                  <a:srgbClr val="000000"/>
                </a:solidFill>
              </a:defRPr>
            </a:lvl2pPr>
            <a:lvl3pPr lvl="2" algn="ctr">
              <a:spcBef>
                <a:spcPts val="0"/>
              </a:spcBef>
              <a:spcAft>
                <a:spcPts val="0"/>
              </a:spcAft>
              <a:buClr>
                <a:srgbClr val="000000"/>
              </a:buClr>
              <a:buSzPts val="3800"/>
              <a:buNone/>
              <a:defRPr sz="3800">
                <a:solidFill>
                  <a:srgbClr val="000000"/>
                </a:solidFill>
              </a:defRPr>
            </a:lvl3pPr>
            <a:lvl4pPr lvl="3" algn="ctr">
              <a:spcBef>
                <a:spcPts val="0"/>
              </a:spcBef>
              <a:spcAft>
                <a:spcPts val="0"/>
              </a:spcAft>
              <a:buClr>
                <a:srgbClr val="000000"/>
              </a:buClr>
              <a:buSzPts val="3800"/>
              <a:buNone/>
              <a:defRPr sz="3800">
                <a:solidFill>
                  <a:srgbClr val="000000"/>
                </a:solidFill>
              </a:defRPr>
            </a:lvl4pPr>
            <a:lvl5pPr lvl="4" algn="ctr">
              <a:spcBef>
                <a:spcPts val="0"/>
              </a:spcBef>
              <a:spcAft>
                <a:spcPts val="0"/>
              </a:spcAft>
              <a:buClr>
                <a:srgbClr val="000000"/>
              </a:buClr>
              <a:buSzPts val="3800"/>
              <a:buNone/>
              <a:defRPr sz="3800">
                <a:solidFill>
                  <a:srgbClr val="000000"/>
                </a:solidFill>
              </a:defRPr>
            </a:lvl5pPr>
            <a:lvl6pPr lvl="5" algn="ctr">
              <a:spcBef>
                <a:spcPts val="0"/>
              </a:spcBef>
              <a:spcAft>
                <a:spcPts val="0"/>
              </a:spcAft>
              <a:buClr>
                <a:srgbClr val="000000"/>
              </a:buClr>
              <a:buSzPts val="3800"/>
              <a:buNone/>
              <a:defRPr sz="3800">
                <a:solidFill>
                  <a:srgbClr val="000000"/>
                </a:solidFill>
              </a:defRPr>
            </a:lvl6pPr>
            <a:lvl7pPr lvl="6" algn="ctr">
              <a:spcBef>
                <a:spcPts val="0"/>
              </a:spcBef>
              <a:spcAft>
                <a:spcPts val="0"/>
              </a:spcAft>
              <a:buClr>
                <a:srgbClr val="000000"/>
              </a:buClr>
              <a:buSzPts val="3800"/>
              <a:buNone/>
              <a:defRPr sz="3800">
                <a:solidFill>
                  <a:srgbClr val="000000"/>
                </a:solidFill>
              </a:defRPr>
            </a:lvl7pPr>
            <a:lvl8pPr lvl="7" algn="ctr">
              <a:spcBef>
                <a:spcPts val="0"/>
              </a:spcBef>
              <a:spcAft>
                <a:spcPts val="0"/>
              </a:spcAft>
              <a:buClr>
                <a:srgbClr val="000000"/>
              </a:buClr>
              <a:buSzPts val="3800"/>
              <a:buNone/>
              <a:defRPr sz="3800">
                <a:solidFill>
                  <a:srgbClr val="000000"/>
                </a:solidFill>
              </a:defRPr>
            </a:lvl8pPr>
            <a:lvl9pPr lvl="8" algn="ctr">
              <a:spcBef>
                <a:spcPts val="0"/>
              </a:spcBef>
              <a:spcAft>
                <a:spcPts val="0"/>
              </a:spcAft>
              <a:buClr>
                <a:srgbClr val="000000"/>
              </a:buClr>
              <a:buSzPts val="3800"/>
              <a:buNone/>
              <a:defRPr sz="3800">
                <a:solidFill>
                  <a:srgbClr val="000000"/>
                </a:solidFill>
              </a:defRPr>
            </a:lvl9pPr>
          </a:lstStyle>
          <a:p/>
        </p:txBody>
      </p:sp>
      <p:sp>
        <p:nvSpPr>
          <p:cNvPr id="158" name="Google Shape;158;p32"/>
          <p:cNvSpPr txBox="1"/>
          <p:nvPr>
            <p:ph idx="1" type="body"/>
          </p:nvPr>
        </p:nvSpPr>
        <p:spPr>
          <a:xfrm>
            <a:off x="495415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55600" lvl="5" marL="2743200">
              <a:spcBef>
                <a:spcPts val="0"/>
              </a:spcBef>
              <a:spcAft>
                <a:spcPts val="0"/>
              </a:spcAft>
              <a:buSzPts val="20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159" name="Google Shape;159;p32"/>
          <p:cNvSpPr/>
          <p:nvPr/>
        </p:nvSpPr>
        <p:spPr>
          <a:xfrm>
            <a:off x="4484400" y="0"/>
            <a:ext cx="87600" cy="51435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0" name="Shape 160"/>
        <p:cNvGrpSpPr/>
        <p:nvPr/>
      </p:nvGrpSpPr>
      <p:grpSpPr>
        <a:xfrm>
          <a:off x="0" y="0"/>
          <a:ext cx="0" cy="0"/>
          <a:chOff x="0" y="0"/>
          <a:chExt cx="0" cy="0"/>
        </a:xfrm>
      </p:grpSpPr>
      <p:sp>
        <p:nvSpPr>
          <p:cNvPr id="161" name="Google Shape;161;p33"/>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490F52"/>
              </a:buClr>
              <a:buSzPts val="1800"/>
              <a:buFont typeface="Open Sans ExtraBold"/>
              <a:buNone/>
              <a:defRPr sz="1800">
                <a:solidFill>
                  <a:srgbClr val="490F52"/>
                </a:solidFill>
                <a:latin typeface="Open Sans ExtraBold"/>
                <a:ea typeface="Open Sans ExtraBold"/>
                <a:cs typeface="Open Sans ExtraBold"/>
                <a:sym typeface="Open Sans ExtraBold"/>
              </a:defRPr>
            </a:lvl1pPr>
          </a:lstStyle>
          <a:p/>
        </p:txBody>
      </p:sp>
      <p:sp>
        <p:nvSpPr>
          <p:cNvPr id="162" name="Google Shape;16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2">
    <p:spTree>
      <p:nvGrpSpPr>
        <p:cNvPr id="163" name="Shape 163"/>
        <p:cNvGrpSpPr/>
        <p:nvPr/>
      </p:nvGrpSpPr>
      <p:grpSpPr>
        <a:xfrm>
          <a:off x="0" y="0"/>
          <a:ext cx="0" cy="0"/>
          <a:chOff x="0" y="0"/>
          <a:chExt cx="0" cy="0"/>
        </a:xfrm>
      </p:grpSpPr>
      <p:sp>
        <p:nvSpPr>
          <p:cNvPr id="164" name="Google Shape;164;p34"/>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23A595"/>
              </a:buClr>
              <a:buSzPts val="1800"/>
              <a:buFont typeface="Open Sans ExtraBold"/>
              <a:buNone/>
              <a:defRPr sz="1800">
                <a:solidFill>
                  <a:srgbClr val="23A595"/>
                </a:solidFill>
                <a:latin typeface="Open Sans ExtraBold"/>
                <a:ea typeface="Open Sans ExtraBold"/>
                <a:cs typeface="Open Sans ExtraBold"/>
                <a:sym typeface="Open Sans ExtraBold"/>
              </a:defRPr>
            </a:lvl1pPr>
          </a:lstStyle>
          <a:p/>
        </p:txBody>
      </p:sp>
      <p:sp>
        <p:nvSpPr>
          <p:cNvPr id="165" name="Google Shape;16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A">
  <p:cSld name="CAPTION_ONLY_1">
    <p:spTree>
      <p:nvGrpSpPr>
        <p:cNvPr id="166" name="Shape 166"/>
        <p:cNvGrpSpPr/>
        <p:nvPr/>
      </p:nvGrpSpPr>
      <p:grpSpPr>
        <a:xfrm>
          <a:off x="0" y="0"/>
          <a:ext cx="0" cy="0"/>
          <a:chOff x="0" y="0"/>
          <a:chExt cx="0" cy="0"/>
        </a:xfrm>
      </p:grpSpPr>
      <p:sp>
        <p:nvSpPr>
          <p:cNvPr id="167" name="Google Shape;167;p35"/>
          <p:cNvSpPr/>
          <p:nvPr/>
        </p:nvSpPr>
        <p:spPr>
          <a:xfrm>
            <a:off x="-12600" y="4233725"/>
            <a:ext cx="9169200" cy="909900"/>
          </a:xfrm>
          <a:prstGeom prst="rect">
            <a:avLst/>
          </a:prstGeom>
          <a:solidFill>
            <a:srgbClr val="490F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168" name="Google Shape;168;p35"/>
          <p:cNvSpPr txBox="1"/>
          <p:nvPr>
            <p:ph idx="1" type="body"/>
          </p:nvPr>
        </p:nvSpPr>
        <p:spPr>
          <a:xfrm>
            <a:off x="1572600" y="4389275"/>
            <a:ext cx="5998800" cy="5988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Clr>
                <a:schemeClr val="lt1"/>
              </a:buClr>
              <a:buSzPts val="1800"/>
              <a:buFont typeface="Open Sans ExtraBold"/>
              <a:buNone/>
              <a:defRPr sz="1800">
                <a:solidFill>
                  <a:schemeClr val="lt1"/>
                </a:solidFill>
                <a:latin typeface="Open Sans ExtraBold"/>
                <a:ea typeface="Open Sans ExtraBold"/>
                <a:cs typeface="Open Sans ExtraBold"/>
                <a:sym typeface="Open Sans ExtraBold"/>
              </a:defRPr>
            </a:lvl1pPr>
          </a:lstStyle>
          <a:p/>
        </p:txBody>
      </p:sp>
      <p:sp>
        <p:nvSpPr>
          <p:cNvPr id="169" name="Google Shape;16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B">
  <p:cSld name="CAPTION_ONLY_1_1">
    <p:spTree>
      <p:nvGrpSpPr>
        <p:cNvPr id="170" name="Shape 170"/>
        <p:cNvGrpSpPr/>
        <p:nvPr/>
      </p:nvGrpSpPr>
      <p:grpSpPr>
        <a:xfrm>
          <a:off x="0" y="0"/>
          <a:ext cx="0" cy="0"/>
          <a:chOff x="0" y="0"/>
          <a:chExt cx="0" cy="0"/>
        </a:xfrm>
      </p:grpSpPr>
      <p:sp>
        <p:nvSpPr>
          <p:cNvPr id="171" name="Google Shape;171;p36"/>
          <p:cNvSpPr/>
          <p:nvPr/>
        </p:nvSpPr>
        <p:spPr>
          <a:xfrm>
            <a:off x="-12600" y="4233725"/>
            <a:ext cx="9169200" cy="909900"/>
          </a:xfrm>
          <a:prstGeom prst="rect">
            <a:avLst/>
          </a:prstGeom>
          <a:solidFill>
            <a:srgbClr val="23A59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90F52"/>
              </a:solidFill>
              <a:latin typeface="Open Sans"/>
              <a:ea typeface="Open Sans"/>
              <a:cs typeface="Open Sans"/>
              <a:sym typeface="Open Sans"/>
            </a:endParaRPr>
          </a:p>
        </p:txBody>
      </p:sp>
      <p:sp>
        <p:nvSpPr>
          <p:cNvPr id="172" name="Google Shape;172;p36"/>
          <p:cNvSpPr txBox="1"/>
          <p:nvPr>
            <p:ph idx="1" type="body"/>
          </p:nvPr>
        </p:nvSpPr>
        <p:spPr>
          <a:xfrm>
            <a:off x="1572600" y="4389275"/>
            <a:ext cx="5998800" cy="5988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Clr>
                <a:schemeClr val="lt1"/>
              </a:buClr>
              <a:buSzPts val="1800"/>
              <a:buFont typeface="Open Sans ExtraBold"/>
              <a:buNone/>
              <a:defRPr sz="1800">
                <a:solidFill>
                  <a:schemeClr val="lt1"/>
                </a:solidFill>
                <a:latin typeface="Open Sans ExtraBold"/>
                <a:ea typeface="Open Sans ExtraBold"/>
                <a:cs typeface="Open Sans ExtraBold"/>
                <a:sym typeface="Open Sans ExtraBold"/>
              </a:defRPr>
            </a:lvl1pPr>
          </a:lstStyle>
          <a:p/>
        </p:txBody>
      </p:sp>
      <p:sp>
        <p:nvSpPr>
          <p:cNvPr id="173" name="Google Shape;173;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B 1">
  <p:cSld name="CAPTION_ONLY_1_1_1">
    <p:spTree>
      <p:nvGrpSpPr>
        <p:cNvPr id="174" name="Shape 174"/>
        <p:cNvGrpSpPr/>
        <p:nvPr/>
      </p:nvGrpSpPr>
      <p:grpSpPr>
        <a:xfrm>
          <a:off x="0" y="0"/>
          <a:ext cx="0" cy="0"/>
          <a:chOff x="0" y="0"/>
          <a:chExt cx="0" cy="0"/>
        </a:xfrm>
      </p:grpSpPr>
      <p:sp>
        <p:nvSpPr>
          <p:cNvPr id="175" name="Google Shape;175;p37"/>
          <p:cNvSpPr/>
          <p:nvPr/>
        </p:nvSpPr>
        <p:spPr>
          <a:xfrm>
            <a:off x="-12600" y="4233725"/>
            <a:ext cx="9169200" cy="909900"/>
          </a:xfrm>
          <a:prstGeom prst="rect">
            <a:avLst/>
          </a:prstGeom>
          <a:solidFill>
            <a:srgbClr val="FFC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90F52"/>
              </a:solidFill>
              <a:latin typeface="Open Sans"/>
              <a:ea typeface="Open Sans"/>
              <a:cs typeface="Open Sans"/>
              <a:sym typeface="Open Sans"/>
            </a:endParaRPr>
          </a:p>
        </p:txBody>
      </p:sp>
      <p:sp>
        <p:nvSpPr>
          <p:cNvPr id="176" name="Google Shape;176;p37"/>
          <p:cNvSpPr txBox="1"/>
          <p:nvPr>
            <p:ph idx="1" type="body"/>
          </p:nvPr>
        </p:nvSpPr>
        <p:spPr>
          <a:xfrm>
            <a:off x="1572600" y="4389275"/>
            <a:ext cx="5998800" cy="5988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Font typeface="Open Sans ExtraBold"/>
              <a:buNone/>
              <a:defRPr sz="1800">
                <a:latin typeface="Open Sans ExtraBold"/>
                <a:ea typeface="Open Sans ExtraBold"/>
                <a:cs typeface="Open Sans ExtraBold"/>
                <a:sym typeface="Open Sans ExtraBold"/>
              </a:defRPr>
            </a:lvl1pPr>
          </a:lstStyle>
          <a:p/>
        </p:txBody>
      </p:sp>
      <p:sp>
        <p:nvSpPr>
          <p:cNvPr id="177" name="Google Shape;17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8" name="Shape 178"/>
        <p:cNvGrpSpPr/>
        <p:nvPr/>
      </p:nvGrpSpPr>
      <p:grpSpPr>
        <a:xfrm>
          <a:off x="0" y="0"/>
          <a:ext cx="0" cy="0"/>
          <a:chOff x="0" y="0"/>
          <a:chExt cx="0" cy="0"/>
        </a:xfrm>
      </p:grpSpPr>
      <p:sp>
        <p:nvSpPr>
          <p:cNvPr id="179" name="Google Shape;179;p38"/>
          <p:cNvSpPr txBox="1"/>
          <p:nvPr>
            <p:ph hasCustomPrompt="1" type="title"/>
          </p:nvPr>
        </p:nvSpPr>
        <p:spPr>
          <a:xfrm>
            <a:off x="374500" y="225900"/>
            <a:ext cx="8520600" cy="19800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23A595"/>
              </a:buClr>
              <a:buSzPts val="11000"/>
              <a:buNone/>
              <a:defRPr sz="11000">
                <a:solidFill>
                  <a:srgbClr val="23A595"/>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180" name="Google Shape;180;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38"/>
          <p:cNvSpPr txBox="1"/>
          <p:nvPr>
            <p:ph idx="1" type="body"/>
          </p:nvPr>
        </p:nvSpPr>
        <p:spPr>
          <a:xfrm>
            <a:off x="160975" y="1892825"/>
            <a:ext cx="7450800" cy="3078000"/>
          </a:xfrm>
          <a:prstGeom prst="rect">
            <a:avLst/>
          </a:prstGeom>
        </p:spPr>
        <p:txBody>
          <a:bodyPr anchorCtr="0" anchor="t" bIns="91425" lIns="91425" spcFirstLastPara="1" rIns="91425" wrap="square" tIns="91425">
            <a:normAutofit/>
          </a:bodyPr>
          <a:lstStyle>
            <a:lvl1pPr indent="-330200" lvl="0" marL="457200">
              <a:spcBef>
                <a:spcPts val="0"/>
              </a:spcBef>
              <a:spcAft>
                <a:spcPts val="0"/>
              </a:spcAft>
              <a:buSzPts val="1600"/>
              <a:buChar char="●"/>
              <a:defRPr/>
            </a:lvl1pPr>
            <a:lvl2pPr indent="-330200" lvl="1" marL="914400">
              <a:spcBef>
                <a:spcPts val="0"/>
              </a:spcBef>
              <a:spcAft>
                <a:spcPts val="0"/>
              </a:spcAft>
              <a:buSzPts val="1600"/>
              <a:buChar char="○"/>
              <a:defRPr/>
            </a:lvl2pPr>
            <a:lvl3pPr indent="-330200" lvl="2" marL="1371600">
              <a:spcBef>
                <a:spcPts val="0"/>
              </a:spcBef>
              <a:spcAft>
                <a:spcPts val="0"/>
              </a:spcAft>
              <a:buSzPts val="1600"/>
              <a:buChar char="■"/>
              <a:defRPr/>
            </a:lvl3pPr>
            <a:lvl4pPr indent="-330200" lvl="3" marL="1828800">
              <a:spcBef>
                <a:spcPts val="0"/>
              </a:spcBef>
              <a:spcAft>
                <a:spcPts val="0"/>
              </a:spcAft>
              <a:buSzPts val="1600"/>
              <a:buChar char="●"/>
              <a:defRPr/>
            </a:lvl4pPr>
            <a:lvl5pPr indent="-330200" lvl="4" marL="2286000">
              <a:spcBef>
                <a:spcPts val="0"/>
              </a:spcBef>
              <a:spcAft>
                <a:spcPts val="0"/>
              </a:spcAft>
              <a:buSzPts val="1600"/>
              <a:buChar char="○"/>
              <a:defRPr/>
            </a:lvl5pPr>
            <a:lvl6pPr indent="-330200" lvl="5" marL="2743200">
              <a:spcBef>
                <a:spcPts val="0"/>
              </a:spcBef>
              <a:spcAft>
                <a:spcPts val="0"/>
              </a:spcAft>
              <a:buSzPts val="1600"/>
              <a:buChar char="■"/>
              <a:defRPr/>
            </a:lvl6pPr>
            <a:lvl7pPr indent="-330200" lvl="6" marL="3200400">
              <a:spcBef>
                <a:spcPts val="0"/>
              </a:spcBef>
              <a:spcAft>
                <a:spcPts val="0"/>
              </a:spcAft>
              <a:buSzPts val="1600"/>
              <a:buChar char="●"/>
              <a:defRPr/>
            </a:lvl7pPr>
            <a:lvl8pPr indent="-330200" lvl="7" marL="3657600">
              <a:spcBef>
                <a:spcPts val="0"/>
              </a:spcBef>
              <a:spcAft>
                <a:spcPts val="0"/>
              </a:spcAft>
              <a:buSzPts val="1600"/>
              <a:buChar char="○"/>
              <a:defRPr/>
            </a:lvl8pPr>
            <a:lvl9pPr indent="-330200" lvl="8" marL="4114800">
              <a:spcBef>
                <a:spcPts val="0"/>
              </a:spcBef>
              <a:spcAft>
                <a:spcPts val="0"/>
              </a:spcAft>
              <a:buSzPts val="16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2" name="Shape 182"/>
        <p:cNvGrpSpPr/>
        <p:nvPr/>
      </p:nvGrpSpPr>
      <p:grpSpPr>
        <a:xfrm>
          <a:off x="0" y="0"/>
          <a:ext cx="0" cy="0"/>
          <a:chOff x="0" y="0"/>
          <a:chExt cx="0" cy="0"/>
        </a:xfrm>
      </p:grpSpPr>
      <p:pic>
        <p:nvPicPr>
          <p:cNvPr id="183" name="Google Shape;183;p39"/>
          <p:cNvPicPr preferRelativeResize="0"/>
          <p:nvPr/>
        </p:nvPicPr>
        <p:blipFill>
          <a:blip r:embed="rId2">
            <a:alphaModFix/>
          </a:blip>
          <a:stretch>
            <a:fillRect/>
          </a:stretch>
        </p:blipFill>
        <p:spPr>
          <a:xfrm>
            <a:off x="3193884" y="4200724"/>
            <a:ext cx="2906926" cy="7281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4" name="Shape 184"/>
        <p:cNvGrpSpPr/>
        <p:nvPr/>
      </p:nvGrpSpPr>
      <p:grpSpPr>
        <a:xfrm>
          <a:off x="0" y="0"/>
          <a:ext cx="0" cy="0"/>
          <a:chOff x="0" y="0"/>
          <a:chExt cx="0" cy="0"/>
        </a:xfrm>
      </p:grpSpPr>
      <p:sp>
        <p:nvSpPr>
          <p:cNvPr id="185" name="Google Shape;185;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6" name="Google Shape;186;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187" name="Google Shape;187;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0" name="Shape 190"/>
        <p:cNvGrpSpPr/>
        <p:nvPr/>
      </p:nvGrpSpPr>
      <p:grpSpPr>
        <a:xfrm>
          <a:off x="0" y="0"/>
          <a:ext cx="0" cy="0"/>
          <a:chOff x="0" y="0"/>
          <a:chExt cx="0" cy="0"/>
        </a:xfrm>
      </p:grpSpPr>
      <p:sp>
        <p:nvSpPr>
          <p:cNvPr id="191" name="Google Shape;191;p4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2" name="Google Shape;192;p4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1200"/>
              </a:spcBef>
              <a:spcAft>
                <a:spcPts val="0"/>
              </a:spcAft>
              <a:buClr>
                <a:schemeClr val="dk1"/>
              </a:buClr>
              <a:buSzPts val="2100"/>
              <a:buChar char="○"/>
              <a:defRPr sz="2100"/>
            </a:lvl2pPr>
            <a:lvl3pPr indent="-342900" lvl="2" marL="1371600" algn="l">
              <a:lnSpc>
                <a:spcPct val="90000"/>
              </a:lnSpc>
              <a:spcBef>
                <a:spcPts val="1200"/>
              </a:spcBef>
              <a:spcAft>
                <a:spcPts val="0"/>
              </a:spcAft>
              <a:buClr>
                <a:schemeClr val="dk1"/>
              </a:buClr>
              <a:buSzPts val="1800"/>
              <a:buChar char="■"/>
              <a:defRPr sz="1800"/>
            </a:lvl3pPr>
            <a:lvl4pPr indent="-323850" lvl="3" marL="1828800" algn="l">
              <a:lnSpc>
                <a:spcPct val="90000"/>
              </a:lnSpc>
              <a:spcBef>
                <a:spcPts val="1200"/>
              </a:spcBef>
              <a:spcAft>
                <a:spcPts val="0"/>
              </a:spcAft>
              <a:buClr>
                <a:schemeClr val="dk1"/>
              </a:buClr>
              <a:buSzPts val="1500"/>
              <a:buChar char="●"/>
              <a:defRPr sz="1500"/>
            </a:lvl4pPr>
            <a:lvl5pPr indent="-323850" lvl="4" marL="2286000" algn="l">
              <a:lnSpc>
                <a:spcPct val="90000"/>
              </a:lnSpc>
              <a:spcBef>
                <a:spcPts val="1200"/>
              </a:spcBef>
              <a:spcAft>
                <a:spcPts val="0"/>
              </a:spcAft>
              <a:buClr>
                <a:schemeClr val="dk1"/>
              </a:buClr>
              <a:buSzPts val="1500"/>
              <a:buChar char="○"/>
              <a:defRPr sz="1500"/>
            </a:lvl5pPr>
            <a:lvl6pPr indent="-323850" lvl="5" marL="2743200" algn="l">
              <a:lnSpc>
                <a:spcPct val="90000"/>
              </a:lnSpc>
              <a:spcBef>
                <a:spcPts val="1200"/>
              </a:spcBef>
              <a:spcAft>
                <a:spcPts val="0"/>
              </a:spcAft>
              <a:buClr>
                <a:schemeClr val="dk1"/>
              </a:buClr>
              <a:buSzPts val="1500"/>
              <a:buChar char="■"/>
              <a:defRPr sz="1500"/>
            </a:lvl6pPr>
            <a:lvl7pPr indent="-323850" lvl="6" marL="3200400" algn="l">
              <a:lnSpc>
                <a:spcPct val="90000"/>
              </a:lnSpc>
              <a:spcBef>
                <a:spcPts val="1200"/>
              </a:spcBef>
              <a:spcAft>
                <a:spcPts val="0"/>
              </a:spcAft>
              <a:buClr>
                <a:schemeClr val="dk1"/>
              </a:buClr>
              <a:buSzPts val="1500"/>
              <a:buChar char="●"/>
              <a:defRPr sz="1500"/>
            </a:lvl7pPr>
            <a:lvl8pPr indent="-323850" lvl="7" marL="3657600" algn="l">
              <a:lnSpc>
                <a:spcPct val="90000"/>
              </a:lnSpc>
              <a:spcBef>
                <a:spcPts val="1200"/>
              </a:spcBef>
              <a:spcAft>
                <a:spcPts val="0"/>
              </a:spcAft>
              <a:buClr>
                <a:schemeClr val="dk1"/>
              </a:buClr>
              <a:buSzPts val="1500"/>
              <a:buChar char="○"/>
              <a:defRPr sz="1500"/>
            </a:lvl8pPr>
            <a:lvl9pPr indent="-323850" lvl="8" marL="4114800" algn="l">
              <a:lnSpc>
                <a:spcPct val="90000"/>
              </a:lnSpc>
              <a:spcBef>
                <a:spcPts val="1200"/>
              </a:spcBef>
              <a:spcAft>
                <a:spcPts val="1200"/>
              </a:spcAft>
              <a:buClr>
                <a:schemeClr val="dk1"/>
              </a:buClr>
              <a:buSzPts val="1500"/>
              <a:buChar char="■"/>
              <a:defRPr sz="1500"/>
            </a:lvl9pPr>
          </a:lstStyle>
          <a:p/>
        </p:txBody>
      </p:sp>
      <p:sp>
        <p:nvSpPr>
          <p:cNvPr id="193" name="Google Shape;193;p4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1200"/>
              </a:spcBef>
              <a:spcAft>
                <a:spcPts val="0"/>
              </a:spcAft>
              <a:buClr>
                <a:schemeClr val="dk1"/>
              </a:buClr>
              <a:buSzPts val="1100"/>
              <a:buNone/>
              <a:defRPr sz="1100"/>
            </a:lvl2pPr>
            <a:lvl3pPr indent="-228600" lvl="2" marL="1371600" algn="l">
              <a:lnSpc>
                <a:spcPct val="90000"/>
              </a:lnSpc>
              <a:spcBef>
                <a:spcPts val="1200"/>
              </a:spcBef>
              <a:spcAft>
                <a:spcPts val="0"/>
              </a:spcAft>
              <a:buClr>
                <a:schemeClr val="dk1"/>
              </a:buClr>
              <a:buSzPts val="900"/>
              <a:buNone/>
              <a:defRPr sz="900"/>
            </a:lvl3pPr>
            <a:lvl4pPr indent="-228600" lvl="3" marL="1828800" algn="l">
              <a:lnSpc>
                <a:spcPct val="90000"/>
              </a:lnSpc>
              <a:spcBef>
                <a:spcPts val="1200"/>
              </a:spcBef>
              <a:spcAft>
                <a:spcPts val="0"/>
              </a:spcAft>
              <a:buClr>
                <a:schemeClr val="dk1"/>
              </a:buClr>
              <a:buSzPts val="800"/>
              <a:buNone/>
              <a:defRPr sz="800"/>
            </a:lvl4pPr>
            <a:lvl5pPr indent="-228600" lvl="4" marL="2286000" algn="l">
              <a:lnSpc>
                <a:spcPct val="90000"/>
              </a:lnSpc>
              <a:spcBef>
                <a:spcPts val="1200"/>
              </a:spcBef>
              <a:spcAft>
                <a:spcPts val="0"/>
              </a:spcAft>
              <a:buClr>
                <a:schemeClr val="dk1"/>
              </a:buClr>
              <a:buSzPts val="800"/>
              <a:buNone/>
              <a:defRPr sz="800"/>
            </a:lvl5pPr>
            <a:lvl6pPr indent="-228600" lvl="5" marL="2743200" algn="l">
              <a:lnSpc>
                <a:spcPct val="90000"/>
              </a:lnSpc>
              <a:spcBef>
                <a:spcPts val="1200"/>
              </a:spcBef>
              <a:spcAft>
                <a:spcPts val="0"/>
              </a:spcAft>
              <a:buClr>
                <a:schemeClr val="dk1"/>
              </a:buClr>
              <a:buSzPts val="800"/>
              <a:buNone/>
              <a:defRPr sz="800"/>
            </a:lvl6pPr>
            <a:lvl7pPr indent="-228600" lvl="6" marL="3200400" algn="l">
              <a:lnSpc>
                <a:spcPct val="90000"/>
              </a:lnSpc>
              <a:spcBef>
                <a:spcPts val="1200"/>
              </a:spcBef>
              <a:spcAft>
                <a:spcPts val="0"/>
              </a:spcAft>
              <a:buClr>
                <a:schemeClr val="dk1"/>
              </a:buClr>
              <a:buSzPts val="800"/>
              <a:buNone/>
              <a:defRPr sz="800"/>
            </a:lvl7pPr>
            <a:lvl8pPr indent="-228600" lvl="7" marL="3657600" algn="l">
              <a:lnSpc>
                <a:spcPct val="90000"/>
              </a:lnSpc>
              <a:spcBef>
                <a:spcPts val="1200"/>
              </a:spcBef>
              <a:spcAft>
                <a:spcPts val="0"/>
              </a:spcAft>
              <a:buClr>
                <a:schemeClr val="dk1"/>
              </a:buClr>
              <a:buSzPts val="800"/>
              <a:buNone/>
              <a:defRPr sz="800"/>
            </a:lvl8pPr>
            <a:lvl9pPr indent="-228600" lvl="8" marL="4114800" algn="l">
              <a:lnSpc>
                <a:spcPct val="90000"/>
              </a:lnSpc>
              <a:spcBef>
                <a:spcPts val="1200"/>
              </a:spcBef>
              <a:spcAft>
                <a:spcPts val="1200"/>
              </a:spcAft>
              <a:buClr>
                <a:schemeClr val="dk1"/>
              </a:buClr>
              <a:buSzPts val="800"/>
              <a:buNone/>
              <a:defRPr sz="800"/>
            </a:lvl9pPr>
          </a:lstStyle>
          <a:p/>
        </p:txBody>
      </p:sp>
      <p:sp>
        <p:nvSpPr>
          <p:cNvPr id="194" name="Google Shape;194;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7" name="Shape 197"/>
        <p:cNvGrpSpPr/>
        <p:nvPr/>
      </p:nvGrpSpPr>
      <p:grpSpPr>
        <a:xfrm>
          <a:off x="0" y="0"/>
          <a:ext cx="0" cy="0"/>
          <a:chOff x="0" y="0"/>
          <a:chExt cx="0" cy="0"/>
        </a:xfrm>
      </p:grpSpPr>
      <p:sp>
        <p:nvSpPr>
          <p:cNvPr id="198" name="Google Shape;198;p4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9" name="Google Shape;199;p4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200" name="Google Shape;200;p4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01" name="Google Shape;201;p4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1200"/>
              </a:spcBef>
              <a:spcAft>
                <a:spcPts val="0"/>
              </a:spcAft>
              <a:buClr>
                <a:schemeClr val="dk1"/>
              </a:buClr>
              <a:buSzPts val="1500"/>
              <a:buNone/>
              <a:defRPr b="1" sz="1500"/>
            </a:lvl2pPr>
            <a:lvl3pPr indent="-228600" lvl="2" marL="1371600" algn="l">
              <a:lnSpc>
                <a:spcPct val="90000"/>
              </a:lnSpc>
              <a:spcBef>
                <a:spcPts val="1200"/>
              </a:spcBef>
              <a:spcAft>
                <a:spcPts val="0"/>
              </a:spcAft>
              <a:buClr>
                <a:schemeClr val="dk1"/>
              </a:buClr>
              <a:buSzPts val="1400"/>
              <a:buNone/>
              <a:defRPr b="1" sz="1400"/>
            </a:lvl3pPr>
            <a:lvl4pPr indent="-228600" lvl="3" marL="1828800" algn="l">
              <a:lnSpc>
                <a:spcPct val="90000"/>
              </a:lnSpc>
              <a:spcBef>
                <a:spcPts val="1200"/>
              </a:spcBef>
              <a:spcAft>
                <a:spcPts val="0"/>
              </a:spcAft>
              <a:buClr>
                <a:schemeClr val="dk1"/>
              </a:buClr>
              <a:buSzPts val="1200"/>
              <a:buNone/>
              <a:defRPr b="1" sz="1200"/>
            </a:lvl4pPr>
            <a:lvl5pPr indent="-228600" lvl="4" marL="2286000" algn="l">
              <a:lnSpc>
                <a:spcPct val="90000"/>
              </a:lnSpc>
              <a:spcBef>
                <a:spcPts val="1200"/>
              </a:spcBef>
              <a:spcAft>
                <a:spcPts val="0"/>
              </a:spcAft>
              <a:buClr>
                <a:schemeClr val="dk1"/>
              </a:buClr>
              <a:buSzPts val="1200"/>
              <a:buNone/>
              <a:defRPr b="1" sz="1200"/>
            </a:lvl5pPr>
            <a:lvl6pPr indent="-228600" lvl="5" marL="2743200" algn="l">
              <a:lnSpc>
                <a:spcPct val="90000"/>
              </a:lnSpc>
              <a:spcBef>
                <a:spcPts val="1200"/>
              </a:spcBef>
              <a:spcAft>
                <a:spcPts val="0"/>
              </a:spcAft>
              <a:buClr>
                <a:schemeClr val="dk1"/>
              </a:buClr>
              <a:buSzPts val="1200"/>
              <a:buNone/>
              <a:defRPr b="1" sz="1200"/>
            </a:lvl6pPr>
            <a:lvl7pPr indent="-228600" lvl="6" marL="3200400" algn="l">
              <a:lnSpc>
                <a:spcPct val="90000"/>
              </a:lnSpc>
              <a:spcBef>
                <a:spcPts val="1200"/>
              </a:spcBef>
              <a:spcAft>
                <a:spcPts val="0"/>
              </a:spcAft>
              <a:buClr>
                <a:schemeClr val="dk1"/>
              </a:buClr>
              <a:buSzPts val="1200"/>
              <a:buNone/>
              <a:defRPr b="1" sz="1200"/>
            </a:lvl7pPr>
            <a:lvl8pPr indent="-228600" lvl="7" marL="3657600" algn="l">
              <a:lnSpc>
                <a:spcPct val="90000"/>
              </a:lnSpc>
              <a:spcBef>
                <a:spcPts val="1200"/>
              </a:spcBef>
              <a:spcAft>
                <a:spcPts val="0"/>
              </a:spcAft>
              <a:buClr>
                <a:schemeClr val="dk1"/>
              </a:buClr>
              <a:buSzPts val="1200"/>
              <a:buNone/>
              <a:defRPr b="1" sz="1200"/>
            </a:lvl8pPr>
            <a:lvl9pPr indent="-228600" lvl="8" marL="4114800" algn="l">
              <a:lnSpc>
                <a:spcPct val="90000"/>
              </a:lnSpc>
              <a:spcBef>
                <a:spcPts val="1200"/>
              </a:spcBef>
              <a:spcAft>
                <a:spcPts val="1200"/>
              </a:spcAft>
              <a:buClr>
                <a:schemeClr val="dk1"/>
              </a:buClr>
              <a:buSzPts val="1200"/>
              <a:buNone/>
              <a:defRPr b="1" sz="1200"/>
            </a:lvl9pPr>
          </a:lstStyle>
          <a:p/>
        </p:txBody>
      </p:sp>
      <p:sp>
        <p:nvSpPr>
          <p:cNvPr id="202" name="Google Shape;202;p4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203" name="Google Shape;203;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206" name="Shape 206"/>
        <p:cNvGrpSpPr/>
        <p:nvPr/>
      </p:nvGrpSpPr>
      <p:grpSpPr>
        <a:xfrm>
          <a:off x="0" y="0"/>
          <a:ext cx="0" cy="0"/>
          <a:chOff x="0" y="0"/>
          <a:chExt cx="0" cy="0"/>
        </a:xfrm>
      </p:grpSpPr>
      <p:sp>
        <p:nvSpPr>
          <p:cNvPr id="207" name="Google Shape;207;p43"/>
          <p:cNvSpPr txBox="1"/>
          <p:nvPr>
            <p:ph type="title"/>
          </p:nvPr>
        </p:nvSpPr>
        <p:spPr>
          <a:xfrm>
            <a:off x="1673352" y="723519"/>
            <a:ext cx="5797500" cy="89160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37150" lIns="137150" spcFirstLastPara="1" rIns="137150" wrap="square" tIns="137150">
            <a:normAutofit/>
          </a:bodyPr>
          <a:lstStyle>
            <a:lvl1pPr lvl="0" algn="ctr">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8" name="Google Shape;208;p43"/>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rmAutofit/>
          </a:bodyPr>
          <a:lstStyle>
            <a:lvl1pPr indent="-317500" lvl="0" marL="457200" algn="l">
              <a:lnSpc>
                <a:spcPct val="100000"/>
              </a:lnSpc>
              <a:spcBef>
                <a:spcPts val="800"/>
              </a:spcBef>
              <a:spcAft>
                <a:spcPts val="0"/>
              </a:spcAft>
              <a:buSzPts val="1400"/>
              <a:buChar char="•"/>
              <a:defRPr/>
            </a:lvl1pPr>
            <a:lvl2pPr indent="-317500" lvl="1" marL="914400" algn="l">
              <a:lnSpc>
                <a:spcPct val="100000"/>
              </a:lnSpc>
              <a:spcBef>
                <a:spcPts val="800"/>
              </a:spcBef>
              <a:spcAft>
                <a:spcPts val="0"/>
              </a:spcAft>
              <a:buSzPts val="1400"/>
              <a:buChar char="•"/>
              <a:defRPr/>
            </a:lvl2pPr>
            <a:lvl3pPr indent="-317500" lvl="2" marL="1371600" algn="l">
              <a:lnSpc>
                <a:spcPct val="100000"/>
              </a:lnSpc>
              <a:spcBef>
                <a:spcPts val="800"/>
              </a:spcBef>
              <a:spcAft>
                <a:spcPts val="0"/>
              </a:spcAft>
              <a:buSzPts val="1400"/>
              <a:buChar char="•"/>
              <a:defRPr/>
            </a:lvl3pPr>
            <a:lvl4pPr indent="-317500" lvl="3" marL="1828800" algn="l">
              <a:lnSpc>
                <a:spcPct val="100000"/>
              </a:lnSpc>
              <a:spcBef>
                <a:spcPts val="800"/>
              </a:spcBef>
              <a:spcAft>
                <a:spcPts val="0"/>
              </a:spcAft>
              <a:buSzPts val="1400"/>
              <a:buChar char="•"/>
              <a:defRPr/>
            </a:lvl4pPr>
            <a:lvl5pPr indent="-317500" lvl="4" marL="2286000" algn="l">
              <a:lnSpc>
                <a:spcPct val="100000"/>
              </a:lnSpc>
              <a:spcBef>
                <a:spcPts val="800"/>
              </a:spcBef>
              <a:spcAft>
                <a:spcPts val="0"/>
              </a:spcAft>
              <a:buSzPts val="1400"/>
              <a:buChar char="•"/>
              <a:defRPr/>
            </a:lvl5pPr>
            <a:lvl6pPr indent="-317500" lvl="5" marL="2743200" algn="l">
              <a:lnSpc>
                <a:spcPct val="100000"/>
              </a:lnSpc>
              <a:spcBef>
                <a:spcPts val="800"/>
              </a:spcBef>
              <a:spcAft>
                <a:spcPts val="0"/>
              </a:spcAft>
              <a:buSzPts val="1400"/>
              <a:buChar char="•"/>
              <a:defRPr/>
            </a:lvl6pPr>
            <a:lvl7pPr indent="-317500" lvl="6" marL="3200400" algn="l">
              <a:lnSpc>
                <a:spcPct val="100000"/>
              </a:lnSpc>
              <a:spcBef>
                <a:spcPts val="800"/>
              </a:spcBef>
              <a:spcAft>
                <a:spcPts val="0"/>
              </a:spcAft>
              <a:buSzPts val="1400"/>
              <a:buChar char="•"/>
              <a:defRPr/>
            </a:lvl7pPr>
            <a:lvl8pPr indent="-317500" lvl="7" marL="3657600" algn="l">
              <a:lnSpc>
                <a:spcPct val="100000"/>
              </a:lnSpc>
              <a:spcBef>
                <a:spcPts val="800"/>
              </a:spcBef>
              <a:spcAft>
                <a:spcPts val="0"/>
              </a:spcAft>
              <a:buSzPts val="1400"/>
              <a:buChar char="•"/>
              <a:defRPr/>
            </a:lvl8pPr>
            <a:lvl9pPr indent="-317500" lvl="8" marL="4114800" algn="l">
              <a:lnSpc>
                <a:spcPct val="100000"/>
              </a:lnSpc>
              <a:spcBef>
                <a:spcPts val="800"/>
              </a:spcBef>
              <a:spcAft>
                <a:spcPts val="0"/>
              </a:spcAft>
              <a:buSzPts val="1400"/>
              <a:buChar char="•"/>
              <a:defRPr/>
            </a:lvl9pPr>
          </a:lstStyle>
          <a:p/>
        </p:txBody>
      </p:sp>
      <p:sp>
        <p:nvSpPr>
          <p:cNvPr id="209" name="Google Shape;209;p43"/>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0" name="Google Shape;210;p43"/>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1" name="Google Shape;211;p43"/>
          <p:cNvSpPr/>
          <p:nvPr>
            <p:ph idx="12" type="sldNum"/>
          </p:nvPr>
        </p:nvSpPr>
        <p:spPr>
          <a:xfrm>
            <a:off x="8069192" y="4663440"/>
            <a:ext cx="274200" cy="274200"/>
          </a:xfrm>
          <a:prstGeom prst="ellipse">
            <a:avLst/>
          </a:prstGeom>
          <a:solidFill>
            <a:srgbClr val="1D1D1D">
              <a:alpha val="69410"/>
            </a:srgbClr>
          </a:solidFill>
          <a:ln>
            <a:noFill/>
          </a:ln>
        </p:spPr>
        <p:txBody>
          <a:bodyPr anchorCtr="0" anchor="ctr" bIns="34275" lIns="13700" spcFirstLastPara="1" rIns="13700" wrap="square" tIns="34275">
            <a:normAutofit/>
          </a:bodyPr>
          <a:lstStyle>
            <a:lvl1pPr indent="0" lvl="0"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1pPr>
            <a:lvl2pPr indent="0" lvl="1"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2pPr>
            <a:lvl3pPr indent="0" lvl="2"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3pPr>
            <a:lvl4pPr indent="0" lvl="3"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4pPr>
            <a:lvl5pPr indent="0" lvl="4"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5pPr>
            <a:lvl6pPr indent="0" lvl="5"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6pPr>
            <a:lvl7pPr indent="0" lvl="6"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7pPr>
            <a:lvl8pPr indent="0" lvl="7"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8pPr>
            <a:lvl9pPr indent="0" lvl="8" marL="0" marR="0" algn="ctr">
              <a:lnSpc>
                <a:spcPct val="100000"/>
              </a:lnSpc>
              <a:spcBef>
                <a:spcPts val="0"/>
              </a:spcBef>
              <a:spcAft>
                <a:spcPts val="0"/>
              </a:spcAft>
              <a:buClr>
                <a:srgbClr val="000000"/>
              </a:buClr>
              <a:buSzPts val="800"/>
              <a:buFont typeface="Arial"/>
              <a:buNone/>
              <a:defRPr b="0" i="0" sz="8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6" name="Shape 216"/>
        <p:cNvGrpSpPr/>
        <p:nvPr/>
      </p:nvGrpSpPr>
      <p:grpSpPr>
        <a:xfrm>
          <a:off x="0" y="0"/>
          <a:ext cx="0" cy="0"/>
          <a:chOff x="0" y="0"/>
          <a:chExt cx="0" cy="0"/>
        </a:xfrm>
      </p:grpSpPr>
      <p:sp>
        <p:nvSpPr>
          <p:cNvPr id="217" name="Google Shape;217;p4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18" name="Google Shape;218;p4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9" name="Google Shape;21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0" name="Shape 220"/>
        <p:cNvGrpSpPr/>
        <p:nvPr/>
      </p:nvGrpSpPr>
      <p:grpSpPr>
        <a:xfrm>
          <a:off x="0" y="0"/>
          <a:ext cx="0" cy="0"/>
          <a:chOff x="0" y="0"/>
          <a:chExt cx="0" cy="0"/>
        </a:xfrm>
      </p:grpSpPr>
      <p:sp>
        <p:nvSpPr>
          <p:cNvPr id="221" name="Google Shape;221;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2" name="Google Shape;222;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3" name="Google Shape;223;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4" name="Shape 224"/>
        <p:cNvGrpSpPr/>
        <p:nvPr/>
      </p:nvGrpSpPr>
      <p:grpSpPr>
        <a:xfrm>
          <a:off x="0" y="0"/>
          <a:ext cx="0" cy="0"/>
          <a:chOff x="0" y="0"/>
          <a:chExt cx="0" cy="0"/>
        </a:xfrm>
      </p:grpSpPr>
      <p:sp>
        <p:nvSpPr>
          <p:cNvPr id="225" name="Google Shape;225;p4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26" name="Google Shape;22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7" name="Shape 227"/>
        <p:cNvGrpSpPr/>
        <p:nvPr/>
      </p:nvGrpSpPr>
      <p:grpSpPr>
        <a:xfrm>
          <a:off x="0" y="0"/>
          <a:ext cx="0" cy="0"/>
          <a:chOff x="0" y="0"/>
          <a:chExt cx="0" cy="0"/>
        </a:xfrm>
      </p:grpSpPr>
      <p:sp>
        <p:nvSpPr>
          <p:cNvPr id="228" name="Google Shape;228;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9" name="Google Shape;229;p4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0" name="Google Shape;230;p4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1" name="Google Shape;231;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2" name="Shape 232"/>
        <p:cNvGrpSpPr/>
        <p:nvPr/>
      </p:nvGrpSpPr>
      <p:grpSpPr>
        <a:xfrm>
          <a:off x="0" y="0"/>
          <a:ext cx="0" cy="0"/>
          <a:chOff x="0" y="0"/>
          <a:chExt cx="0" cy="0"/>
        </a:xfrm>
      </p:grpSpPr>
      <p:sp>
        <p:nvSpPr>
          <p:cNvPr id="233" name="Google Shape;233;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4" name="Google Shape;234;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5" name="Shape 235"/>
        <p:cNvGrpSpPr/>
        <p:nvPr/>
      </p:nvGrpSpPr>
      <p:grpSpPr>
        <a:xfrm>
          <a:off x="0" y="0"/>
          <a:ext cx="0" cy="0"/>
          <a:chOff x="0" y="0"/>
          <a:chExt cx="0" cy="0"/>
        </a:xfrm>
      </p:grpSpPr>
      <p:sp>
        <p:nvSpPr>
          <p:cNvPr id="236" name="Google Shape;236;p5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37" name="Google Shape;237;p5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8" name="Google Shape;23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9" name="Shape 239"/>
        <p:cNvGrpSpPr/>
        <p:nvPr/>
      </p:nvGrpSpPr>
      <p:grpSpPr>
        <a:xfrm>
          <a:off x="0" y="0"/>
          <a:ext cx="0" cy="0"/>
          <a:chOff x="0" y="0"/>
          <a:chExt cx="0" cy="0"/>
        </a:xfrm>
      </p:grpSpPr>
      <p:sp>
        <p:nvSpPr>
          <p:cNvPr id="240" name="Google Shape;240;p5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41" name="Google Shape;241;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42" name="Shape 242"/>
        <p:cNvGrpSpPr/>
        <p:nvPr/>
      </p:nvGrpSpPr>
      <p:grpSpPr>
        <a:xfrm>
          <a:off x="0" y="0"/>
          <a:ext cx="0" cy="0"/>
          <a:chOff x="0" y="0"/>
          <a:chExt cx="0" cy="0"/>
        </a:xfrm>
      </p:grpSpPr>
      <p:sp>
        <p:nvSpPr>
          <p:cNvPr id="243" name="Google Shape;243;p5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5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45" name="Google Shape;245;p5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46" name="Google Shape;246;p5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7" name="Google Shape;247;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8" name="Shape 248"/>
        <p:cNvGrpSpPr/>
        <p:nvPr/>
      </p:nvGrpSpPr>
      <p:grpSpPr>
        <a:xfrm>
          <a:off x="0" y="0"/>
          <a:ext cx="0" cy="0"/>
          <a:chOff x="0" y="0"/>
          <a:chExt cx="0" cy="0"/>
        </a:xfrm>
      </p:grpSpPr>
      <p:sp>
        <p:nvSpPr>
          <p:cNvPr id="249" name="Google Shape;249;p5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50" name="Google Shape;250;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51" name="Shape 251"/>
        <p:cNvGrpSpPr/>
        <p:nvPr/>
      </p:nvGrpSpPr>
      <p:grpSpPr>
        <a:xfrm>
          <a:off x="0" y="0"/>
          <a:ext cx="0" cy="0"/>
          <a:chOff x="0" y="0"/>
          <a:chExt cx="0" cy="0"/>
        </a:xfrm>
      </p:grpSpPr>
      <p:sp>
        <p:nvSpPr>
          <p:cNvPr id="252" name="Google Shape;252;p5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53" name="Google Shape;253;p5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54" name="Google Shape;25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5" name="Shape 255"/>
        <p:cNvGrpSpPr/>
        <p:nvPr/>
      </p:nvGrpSpPr>
      <p:grpSpPr>
        <a:xfrm>
          <a:off x="0" y="0"/>
          <a:ext cx="0" cy="0"/>
          <a:chOff x="0" y="0"/>
          <a:chExt cx="0" cy="0"/>
        </a:xfrm>
      </p:grpSpPr>
      <p:sp>
        <p:nvSpPr>
          <p:cNvPr id="256" name="Google Shape;256;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p5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65" name="Google Shape;265;p5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66" name="Google Shape;266;p5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7" name="Shape 267"/>
        <p:cNvGrpSpPr/>
        <p:nvPr/>
      </p:nvGrpSpPr>
      <p:grpSpPr>
        <a:xfrm>
          <a:off x="0" y="0"/>
          <a:ext cx="0" cy="0"/>
          <a:chOff x="0" y="0"/>
          <a:chExt cx="0" cy="0"/>
        </a:xfrm>
      </p:grpSpPr>
      <p:sp>
        <p:nvSpPr>
          <p:cNvPr id="268" name="Google Shape;268;p58"/>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69" name="Google Shape;269;p58"/>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270" name="Google Shape;270;p5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71" name="Google Shape;271;p5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72" name="Google Shape;272;p5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3" name="Shape 273"/>
        <p:cNvGrpSpPr/>
        <p:nvPr/>
      </p:nvGrpSpPr>
      <p:grpSpPr>
        <a:xfrm>
          <a:off x="0" y="0"/>
          <a:ext cx="0" cy="0"/>
          <a:chOff x="0" y="0"/>
          <a:chExt cx="0" cy="0"/>
        </a:xfrm>
      </p:grpSpPr>
      <p:sp>
        <p:nvSpPr>
          <p:cNvPr id="274" name="Google Shape;274;p5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75" name="Google Shape;275;p59"/>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276" name="Google Shape;276;p5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77" name="Google Shape;277;p5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78" name="Google Shape;278;p5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9" name="Shape 279"/>
        <p:cNvGrpSpPr/>
        <p:nvPr/>
      </p:nvGrpSpPr>
      <p:grpSpPr>
        <a:xfrm>
          <a:off x="0" y="0"/>
          <a:ext cx="0" cy="0"/>
          <a:chOff x="0" y="0"/>
          <a:chExt cx="0" cy="0"/>
        </a:xfrm>
      </p:grpSpPr>
      <p:sp>
        <p:nvSpPr>
          <p:cNvPr id="280" name="Google Shape;280;p60"/>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81" name="Google Shape;281;p60"/>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282" name="Google Shape;282;p6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83" name="Google Shape;283;p6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84" name="Google Shape;284;p6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5" name="Shape 285"/>
        <p:cNvGrpSpPr/>
        <p:nvPr/>
      </p:nvGrpSpPr>
      <p:grpSpPr>
        <a:xfrm>
          <a:off x="0" y="0"/>
          <a:ext cx="0" cy="0"/>
          <a:chOff x="0" y="0"/>
          <a:chExt cx="0" cy="0"/>
        </a:xfrm>
      </p:grpSpPr>
      <p:sp>
        <p:nvSpPr>
          <p:cNvPr id="286" name="Google Shape;286;p6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87" name="Google Shape;287;p61"/>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288" name="Google Shape;288;p61"/>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289" name="Google Shape;289;p6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90" name="Google Shape;290;p6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91" name="Google Shape;291;p6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2" name="Shape 292"/>
        <p:cNvGrpSpPr/>
        <p:nvPr/>
      </p:nvGrpSpPr>
      <p:grpSpPr>
        <a:xfrm>
          <a:off x="0" y="0"/>
          <a:ext cx="0" cy="0"/>
          <a:chOff x="0" y="0"/>
          <a:chExt cx="0" cy="0"/>
        </a:xfrm>
      </p:grpSpPr>
      <p:sp>
        <p:nvSpPr>
          <p:cNvPr id="293" name="Google Shape;293;p6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294" name="Google Shape;294;p62"/>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95" name="Google Shape;295;p62"/>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96" name="Google Shape;296;p62"/>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297" name="Google Shape;297;p62"/>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298" name="Google Shape;298;p6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299" name="Google Shape;299;p6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00" name="Google Shape;300;p6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1" name="Shape 301"/>
        <p:cNvGrpSpPr/>
        <p:nvPr/>
      </p:nvGrpSpPr>
      <p:grpSpPr>
        <a:xfrm>
          <a:off x="0" y="0"/>
          <a:ext cx="0" cy="0"/>
          <a:chOff x="0" y="0"/>
          <a:chExt cx="0" cy="0"/>
        </a:xfrm>
      </p:grpSpPr>
      <p:sp>
        <p:nvSpPr>
          <p:cNvPr id="302" name="Google Shape;302;p6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03" name="Google Shape;303;p6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04" name="Google Shape;304;p6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05" name="Google Shape;305;p6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06" name="Shape 306"/>
        <p:cNvGrpSpPr/>
        <p:nvPr/>
      </p:nvGrpSpPr>
      <p:grpSpPr>
        <a:xfrm>
          <a:off x="0" y="0"/>
          <a:ext cx="0" cy="0"/>
          <a:chOff x="0" y="0"/>
          <a:chExt cx="0" cy="0"/>
        </a:xfrm>
      </p:grpSpPr>
      <p:sp>
        <p:nvSpPr>
          <p:cNvPr id="307" name="Google Shape;307;p64"/>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08" name="Google Shape;308;p64"/>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309" name="Google Shape;309;p64"/>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310" name="Google Shape;310;p6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11" name="Google Shape;311;p6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12" name="Google Shape;312;p6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3" name="Shape 313"/>
        <p:cNvGrpSpPr/>
        <p:nvPr/>
      </p:nvGrpSpPr>
      <p:grpSpPr>
        <a:xfrm>
          <a:off x="0" y="0"/>
          <a:ext cx="0" cy="0"/>
          <a:chOff x="0" y="0"/>
          <a:chExt cx="0" cy="0"/>
        </a:xfrm>
      </p:grpSpPr>
      <p:sp>
        <p:nvSpPr>
          <p:cNvPr id="314" name="Google Shape;314;p65"/>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15" name="Google Shape;315;p65"/>
          <p:cNvSpPr/>
          <p:nvPr>
            <p:ph idx="2" type="pic"/>
          </p:nvPr>
        </p:nvSpPr>
        <p:spPr>
          <a:xfrm>
            <a:off x="896144" y="306388"/>
            <a:ext cx="2743200" cy="2057400"/>
          </a:xfrm>
          <a:prstGeom prst="rect">
            <a:avLst/>
          </a:prstGeom>
          <a:noFill/>
          <a:ln>
            <a:noFill/>
          </a:ln>
        </p:spPr>
      </p:sp>
      <p:sp>
        <p:nvSpPr>
          <p:cNvPr id="316" name="Google Shape;316;p65"/>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317" name="Google Shape;317;p6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18" name="Google Shape;318;p6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19" name="Google Shape;319;p6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20" name="Shape 320"/>
        <p:cNvGrpSpPr/>
        <p:nvPr/>
      </p:nvGrpSpPr>
      <p:grpSpPr>
        <a:xfrm>
          <a:off x="0" y="0"/>
          <a:ext cx="0" cy="0"/>
          <a:chOff x="0" y="0"/>
          <a:chExt cx="0" cy="0"/>
        </a:xfrm>
      </p:grpSpPr>
      <p:sp>
        <p:nvSpPr>
          <p:cNvPr id="321" name="Google Shape;321;p6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22" name="Google Shape;322;p66"/>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323" name="Google Shape;323;p6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24" name="Google Shape;324;p6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25" name="Google Shape;325;p6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26" name="Shape 326"/>
        <p:cNvGrpSpPr/>
        <p:nvPr/>
      </p:nvGrpSpPr>
      <p:grpSpPr>
        <a:xfrm>
          <a:off x="0" y="0"/>
          <a:ext cx="0" cy="0"/>
          <a:chOff x="0" y="0"/>
          <a:chExt cx="0" cy="0"/>
        </a:xfrm>
      </p:grpSpPr>
      <p:sp>
        <p:nvSpPr>
          <p:cNvPr id="327" name="Google Shape;327;p67"/>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328" name="Google Shape;328;p67"/>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329" name="Google Shape;329;p6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30" name="Google Shape;330;p6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331" name="Google Shape;331;p6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41" name="Shape 341"/>
        <p:cNvGrpSpPr/>
        <p:nvPr/>
      </p:nvGrpSpPr>
      <p:grpSpPr>
        <a:xfrm>
          <a:off x="0" y="0"/>
          <a:ext cx="0" cy="0"/>
          <a:chOff x="0" y="0"/>
          <a:chExt cx="0" cy="0"/>
        </a:xfrm>
      </p:grpSpPr>
      <p:sp>
        <p:nvSpPr>
          <p:cNvPr id="342" name="Google Shape;342;p69"/>
          <p:cNvSpPr/>
          <p:nvPr/>
        </p:nvSpPr>
        <p:spPr>
          <a:xfrm>
            <a:off x="690625" y="1010210"/>
            <a:ext cx="7667400" cy="60600"/>
          </a:xfrm>
          <a:prstGeom prst="rect">
            <a:avLst/>
          </a:prstGeom>
          <a:blipFill rotWithShape="1">
            <a:blip r:embed="rId2">
              <a:alphaModFix amt="85000"/>
            </a:blip>
            <a:tile algn="ctr" flip="xy" tx="0" sx="92002" ty="-76200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3" name="Google Shape;343;p69"/>
          <p:cNvSpPr/>
          <p:nvPr/>
        </p:nvSpPr>
        <p:spPr>
          <a:xfrm>
            <a:off x="690625" y="3224772"/>
            <a:ext cx="7667400" cy="60600"/>
          </a:xfrm>
          <a:prstGeom prst="rect">
            <a:avLst/>
          </a:prstGeom>
          <a:blipFill rotWithShape="1">
            <a:blip r:embed="rId2">
              <a:alphaModFix amt="85000"/>
            </a:blip>
            <a:tile algn="ctr" flip="xy" tx="0" sx="92002" ty="-71755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4" name="Google Shape;344;p69"/>
          <p:cNvSpPr/>
          <p:nvPr/>
        </p:nvSpPr>
        <p:spPr>
          <a:xfrm>
            <a:off x="690625" y="1113584"/>
            <a:ext cx="7667400" cy="2057400"/>
          </a:xfrm>
          <a:prstGeom prst="rect">
            <a:avLst/>
          </a:prstGeom>
          <a:blipFill rotWithShape="1">
            <a:blip r:embed="rId2">
              <a:alphaModFix amt="85000"/>
            </a:blip>
            <a:tile algn="ctr" flip="xy" tx="0" sx="92002" ty="-70485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345" name="Google Shape;345;p69"/>
          <p:cNvGrpSpPr/>
          <p:nvPr/>
        </p:nvGrpSpPr>
        <p:grpSpPr>
          <a:xfrm>
            <a:off x="7236911" y="3051692"/>
            <a:ext cx="810675" cy="810675"/>
            <a:chOff x="9685338" y="4460675"/>
            <a:chExt cx="1080900" cy="1080900"/>
          </a:xfrm>
        </p:grpSpPr>
        <p:sp>
          <p:nvSpPr>
            <p:cNvPr id="346" name="Google Shape;346;p69"/>
            <p:cNvSpPr/>
            <p:nvPr/>
          </p:nvSpPr>
          <p:spPr>
            <a:xfrm>
              <a:off x="9685338" y="4460675"/>
              <a:ext cx="1080900" cy="1080900"/>
            </a:xfrm>
            <a:prstGeom prst="ellipse">
              <a:avLst/>
            </a:prstGeom>
            <a:blipFill rotWithShape="1">
              <a:blip r:embed="rId3">
                <a:alphaModFix/>
              </a:blip>
              <a:tile algn="tl" flip="none" tx="0" sx="84997" ty="0" sy="84997"/>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47" name="Google Shape;347;p69"/>
            <p:cNvSpPr/>
            <p:nvPr/>
          </p:nvSpPr>
          <p:spPr>
            <a:xfrm>
              <a:off x="9793429" y="4568765"/>
              <a:ext cx="864600" cy="864600"/>
            </a:xfrm>
            <a:prstGeom prst="ellipse">
              <a:avLst/>
            </a:prstGeom>
            <a:noFill/>
            <a:ln cap="flat" cmpd="sng" w="254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348" name="Google Shape;348;p69"/>
          <p:cNvSpPr txBox="1"/>
          <p:nvPr>
            <p:ph type="ctrTitle"/>
          </p:nvPr>
        </p:nvSpPr>
        <p:spPr>
          <a:xfrm>
            <a:off x="788670" y="1074167"/>
            <a:ext cx="7475100" cy="2276700"/>
          </a:xfrm>
          <a:prstGeom prst="rect">
            <a:avLst/>
          </a:prstGeom>
          <a:noFill/>
          <a:ln>
            <a:noFill/>
          </a:ln>
        </p:spPr>
        <p:txBody>
          <a:bodyPr anchorCtr="0" anchor="ctr" bIns="34275" lIns="68575" spcFirstLastPara="1" rIns="68575" wrap="square" tIns="34275">
            <a:noAutofit/>
          </a:bodyPr>
          <a:lstStyle>
            <a:lvl1pPr lvl="0" algn="l">
              <a:lnSpc>
                <a:spcPct val="80000"/>
              </a:lnSpc>
              <a:spcBef>
                <a:spcPts val="0"/>
              </a:spcBef>
              <a:spcAft>
                <a:spcPts val="0"/>
              </a:spcAft>
              <a:buSzPts val="7200"/>
              <a:buFont typeface="Rockwell"/>
              <a:buNone/>
              <a:defRPr sz="72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49" name="Google Shape;349;p69"/>
          <p:cNvSpPr txBox="1"/>
          <p:nvPr>
            <p:ph idx="1" type="subTitle"/>
          </p:nvPr>
        </p:nvSpPr>
        <p:spPr>
          <a:xfrm>
            <a:off x="802386" y="3291840"/>
            <a:ext cx="5918400" cy="8022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900"/>
              </a:spcBef>
              <a:spcAft>
                <a:spcPts val="0"/>
              </a:spcAft>
              <a:buSzPts val="1400"/>
              <a:buNone/>
              <a:defRPr sz="1700">
                <a:solidFill>
                  <a:schemeClr val="lt1"/>
                </a:solidFill>
              </a:defRPr>
            </a:lvl1pPr>
            <a:lvl2pPr lvl="1" algn="ctr">
              <a:lnSpc>
                <a:spcPct val="90000"/>
              </a:lnSpc>
              <a:spcBef>
                <a:spcPts val="300"/>
              </a:spcBef>
              <a:spcAft>
                <a:spcPts val="0"/>
              </a:spcAft>
              <a:buSzPts val="1400"/>
              <a:buNone/>
              <a:defRPr sz="1700"/>
            </a:lvl2pPr>
            <a:lvl3pPr lvl="2" algn="ctr">
              <a:lnSpc>
                <a:spcPct val="90000"/>
              </a:lnSpc>
              <a:spcBef>
                <a:spcPts val="300"/>
              </a:spcBef>
              <a:spcAft>
                <a:spcPts val="0"/>
              </a:spcAft>
              <a:buSzPts val="1400"/>
              <a:buNone/>
              <a:defRPr sz="1700"/>
            </a:lvl3pPr>
            <a:lvl4pPr lvl="3" algn="ctr">
              <a:lnSpc>
                <a:spcPct val="90000"/>
              </a:lnSpc>
              <a:spcBef>
                <a:spcPts val="300"/>
              </a:spcBef>
              <a:spcAft>
                <a:spcPts val="0"/>
              </a:spcAft>
              <a:buSzPts val="1300"/>
              <a:buNone/>
              <a:defRPr sz="1500"/>
            </a:lvl4pPr>
            <a:lvl5pPr lvl="4" algn="ctr">
              <a:lnSpc>
                <a:spcPct val="90000"/>
              </a:lnSpc>
              <a:spcBef>
                <a:spcPts val="300"/>
              </a:spcBef>
              <a:spcAft>
                <a:spcPts val="0"/>
              </a:spcAft>
              <a:buSzPts val="1300"/>
              <a:buNone/>
              <a:defRPr sz="1500"/>
            </a:lvl5pPr>
            <a:lvl6pPr lvl="5" algn="ctr">
              <a:lnSpc>
                <a:spcPct val="90000"/>
              </a:lnSpc>
              <a:spcBef>
                <a:spcPts val="300"/>
              </a:spcBef>
              <a:spcAft>
                <a:spcPts val="0"/>
              </a:spcAft>
              <a:buSzPts val="1300"/>
              <a:buNone/>
              <a:defRPr sz="1500"/>
            </a:lvl6pPr>
            <a:lvl7pPr lvl="6" algn="ctr">
              <a:lnSpc>
                <a:spcPct val="90000"/>
              </a:lnSpc>
              <a:spcBef>
                <a:spcPts val="300"/>
              </a:spcBef>
              <a:spcAft>
                <a:spcPts val="0"/>
              </a:spcAft>
              <a:buSzPts val="1300"/>
              <a:buNone/>
              <a:defRPr sz="1500"/>
            </a:lvl7pPr>
            <a:lvl8pPr lvl="7" algn="ctr">
              <a:lnSpc>
                <a:spcPct val="90000"/>
              </a:lnSpc>
              <a:spcBef>
                <a:spcPts val="300"/>
              </a:spcBef>
              <a:spcAft>
                <a:spcPts val="0"/>
              </a:spcAft>
              <a:buSzPts val="1300"/>
              <a:buNone/>
              <a:defRPr sz="1500"/>
            </a:lvl8pPr>
            <a:lvl9pPr lvl="8" algn="ctr">
              <a:lnSpc>
                <a:spcPct val="90000"/>
              </a:lnSpc>
              <a:spcBef>
                <a:spcPts val="300"/>
              </a:spcBef>
              <a:spcAft>
                <a:spcPts val="200"/>
              </a:spcAft>
              <a:buSzPts val="1300"/>
              <a:buNone/>
              <a:defRPr sz="1500"/>
            </a:lvl9pPr>
          </a:lstStyle>
          <a:p/>
        </p:txBody>
      </p:sp>
      <p:sp>
        <p:nvSpPr>
          <p:cNvPr id="350" name="Google Shape;350;p69"/>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1" name="Google Shape;351;p69"/>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2" name="Google Shape;352;p69"/>
          <p:cNvSpPr txBox="1"/>
          <p:nvPr>
            <p:ph idx="12" type="sldNum"/>
          </p:nvPr>
        </p:nvSpPr>
        <p:spPr>
          <a:xfrm>
            <a:off x="7194550" y="3217001"/>
            <a:ext cx="895500" cy="4803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1" i="0" sz="2100" u="none" cap="none" strike="noStrike">
                <a:solidFill>
                  <a:srgbClr val="FFFFFF"/>
                </a:solidFill>
                <a:latin typeface="Rockwell"/>
                <a:ea typeface="Rockwell"/>
                <a:cs typeface="Rockwell"/>
                <a:sym typeface="Rockwell"/>
              </a:defRPr>
            </a:lvl1pPr>
            <a:lvl2pPr indent="0" lvl="1" marL="0" algn="ctr">
              <a:spcBef>
                <a:spcPts val="0"/>
              </a:spcBef>
              <a:buNone/>
              <a:defRPr b="1" i="0" sz="2100" u="none" cap="none" strike="noStrike">
                <a:solidFill>
                  <a:srgbClr val="FFFFFF"/>
                </a:solidFill>
                <a:latin typeface="Rockwell"/>
                <a:ea typeface="Rockwell"/>
                <a:cs typeface="Rockwell"/>
                <a:sym typeface="Rockwell"/>
              </a:defRPr>
            </a:lvl2pPr>
            <a:lvl3pPr indent="0" lvl="2" marL="0" algn="ctr">
              <a:spcBef>
                <a:spcPts val="0"/>
              </a:spcBef>
              <a:buNone/>
              <a:defRPr b="1" i="0" sz="2100" u="none" cap="none" strike="noStrike">
                <a:solidFill>
                  <a:srgbClr val="FFFFFF"/>
                </a:solidFill>
                <a:latin typeface="Rockwell"/>
                <a:ea typeface="Rockwell"/>
                <a:cs typeface="Rockwell"/>
                <a:sym typeface="Rockwell"/>
              </a:defRPr>
            </a:lvl3pPr>
            <a:lvl4pPr indent="0" lvl="3" marL="0" algn="ctr">
              <a:spcBef>
                <a:spcPts val="0"/>
              </a:spcBef>
              <a:buNone/>
              <a:defRPr b="1" i="0" sz="2100" u="none" cap="none" strike="noStrike">
                <a:solidFill>
                  <a:srgbClr val="FFFFFF"/>
                </a:solidFill>
                <a:latin typeface="Rockwell"/>
                <a:ea typeface="Rockwell"/>
                <a:cs typeface="Rockwell"/>
                <a:sym typeface="Rockwell"/>
              </a:defRPr>
            </a:lvl4pPr>
            <a:lvl5pPr indent="0" lvl="4" marL="0" algn="ctr">
              <a:spcBef>
                <a:spcPts val="0"/>
              </a:spcBef>
              <a:buNone/>
              <a:defRPr b="1" i="0" sz="2100" u="none" cap="none" strike="noStrike">
                <a:solidFill>
                  <a:srgbClr val="FFFFFF"/>
                </a:solidFill>
                <a:latin typeface="Rockwell"/>
                <a:ea typeface="Rockwell"/>
                <a:cs typeface="Rockwell"/>
                <a:sym typeface="Rockwell"/>
              </a:defRPr>
            </a:lvl5pPr>
            <a:lvl6pPr indent="0" lvl="5" marL="0" algn="ctr">
              <a:spcBef>
                <a:spcPts val="0"/>
              </a:spcBef>
              <a:buNone/>
              <a:defRPr b="1" i="0" sz="2100" u="none" cap="none" strike="noStrike">
                <a:solidFill>
                  <a:srgbClr val="FFFFFF"/>
                </a:solidFill>
                <a:latin typeface="Rockwell"/>
                <a:ea typeface="Rockwell"/>
                <a:cs typeface="Rockwell"/>
                <a:sym typeface="Rockwell"/>
              </a:defRPr>
            </a:lvl6pPr>
            <a:lvl7pPr indent="0" lvl="6" marL="0" algn="ctr">
              <a:spcBef>
                <a:spcPts val="0"/>
              </a:spcBef>
              <a:buNone/>
              <a:defRPr b="1" i="0" sz="2100" u="none" cap="none" strike="noStrike">
                <a:solidFill>
                  <a:srgbClr val="FFFFFF"/>
                </a:solidFill>
                <a:latin typeface="Rockwell"/>
                <a:ea typeface="Rockwell"/>
                <a:cs typeface="Rockwell"/>
                <a:sym typeface="Rockwell"/>
              </a:defRPr>
            </a:lvl7pPr>
            <a:lvl8pPr indent="0" lvl="7" marL="0" algn="ctr">
              <a:spcBef>
                <a:spcPts val="0"/>
              </a:spcBef>
              <a:buNone/>
              <a:defRPr b="1" i="0" sz="2100" u="none" cap="none" strike="noStrike">
                <a:solidFill>
                  <a:srgbClr val="FFFFFF"/>
                </a:solidFill>
                <a:latin typeface="Rockwell"/>
                <a:ea typeface="Rockwell"/>
                <a:cs typeface="Rockwell"/>
                <a:sym typeface="Rockwell"/>
              </a:defRPr>
            </a:lvl8pPr>
            <a:lvl9pPr indent="0" lvl="8" marL="0" algn="ctr">
              <a:spcBef>
                <a:spcPts val="0"/>
              </a:spcBef>
              <a:buNone/>
              <a:defRPr b="1" i="0" sz="21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3" name="Shape 353"/>
        <p:cNvGrpSpPr/>
        <p:nvPr/>
      </p:nvGrpSpPr>
      <p:grpSpPr>
        <a:xfrm>
          <a:off x="0" y="0"/>
          <a:ext cx="0" cy="0"/>
          <a:chOff x="0" y="0"/>
          <a:chExt cx="0" cy="0"/>
        </a:xfrm>
      </p:grpSpPr>
      <p:sp>
        <p:nvSpPr>
          <p:cNvPr id="354" name="Google Shape;354;p70"/>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5" name="Google Shape;355;p70"/>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900"/>
              </a:spcBef>
              <a:spcAft>
                <a:spcPts val="0"/>
              </a:spcAft>
              <a:buSzPts val="1100"/>
              <a:buChar char="▪"/>
              <a:defRPr/>
            </a:lvl1pPr>
            <a:lvl2pPr indent="-298450" lvl="1" marL="914400" algn="l">
              <a:lnSpc>
                <a:spcPct val="90000"/>
              </a:lnSpc>
              <a:spcBef>
                <a:spcPts val="3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200"/>
              </a:spcAft>
              <a:buSzPts val="1100"/>
              <a:buChar char="▪"/>
              <a:defRPr/>
            </a:lvl9pPr>
          </a:lstStyle>
          <a:p/>
        </p:txBody>
      </p:sp>
      <p:sp>
        <p:nvSpPr>
          <p:cNvPr id="356" name="Google Shape;356;p70"/>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7" name="Google Shape;357;p70"/>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58" name="Google Shape;358;p70"/>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8" name="Shape 368"/>
        <p:cNvGrpSpPr/>
        <p:nvPr/>
      </p:nvGrpSpPr>
      <p:grpSpPr>
        <a:xfrm>
          <a:off x="0" y="0"/>
          <a:ext cx="0" cy="0"/>
          <a:chOff x="0" y="0"/>
          <a:chExt cx="0" cy="0"/>
        </a:xfrm>
      </p:grpSpPr>
      <p:sp>
        <p:nvSpPr>
          <p:cNvPr id="369" name="Google Shape;369;p72"/>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70" name="Google Shape;370;p72"/>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900"/>
              </a:spcBef>
              <a:spcAft>
                <a:spcPts val="0"/>
              </a:spcAft>
              <a:buSzPts val="1100"/>
              <a:buChar char="▪"/>
              <a:defRPr/>
            </a:lvl1pPr>
            <a:lvl2pPr indent="-298450" lvl="1" marL="914400" algn="l">
              <a:lnSpc>
                <a:spcPct val="90000"/>
              </a:lnSpc>
              <a:spcBef>
                <a:spcPts val="3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200"/>
              </a:spcAft>
              <a:buSzPts val="1100"/>
              <a:buChar char="▪"/>
              <a:defRPr/>
            </a:lvl9pPr>
          </a:lstStyle>
          <a:p/>
        </p:txBody>
      </p:sp>
      <p:sp>
        <p:nvSpPr>
          <p:cNvPr id="371" name="Google Shape;371;p72"/>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2" name="Google Shape;372;p72"/>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73" name="Google Shape;373;p72"/>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74" name="Shape 374"/>
        <p:cNvGrpSpPr/>
        <p:nvPr/>
      </p:nvGrpSpPr>
      <p:grpSpPr>
        <a:xfrm>
          <a:off x="0" y="0"/>
          <a:ext cx="0" cy="0"/>
          <a:chOff x="0" y="0"/>
          <a:chExt cx="0" cy="0"/>
        </a:xfrm>
      </p:grpSpPr>
      <p:sp>
        <p:nvSpPr>
          <p:cNvPr id="375" name="Google Shape;375;p73"/>
          <p:cNvSpPr/>
          <p:nvPr/>
        </p:nvSpPr>
        <p:spPr>
          <a:xfrm>
            <a:off x="690625" y="1010210"/>
            <a:ext cx="7667400" cy="60600"/>
          </a:xfrm>
          <a:prstGeom prst="rect">
            <a:avLst/>
          </a:prstGeom>
          <a:blipFill rotWithShape="1">
            <a:blip r:embed="rId2">
              <a:alphaModFix amt="85000"/>
            </a:blip>
            <a:tile algn="ctr" flip="xy" tx="0" sx="92002" ty="-76200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6" name="Google Shape;376;p73"/>
          <p:cNvSpPr/>
          <p:nvPr/>
        </p:nvSpPr>
        <p:spPr>
          <a:xfrm>
            <a:off x="690625" y="3224772"/>
            <a:ext cx="7667400" cy="60600"/>
          </a:xfrm>
          <a:prstGeom prst="rect">
            <a:avLst/>
          </a:prstGeom>
          <a:blipFill rotWithShape="1">
            <a:blip r:embed="rId2">
              <a:alphaModFix amt="85000"/>
            </a:blip>
            <a:tile algn="ctr" flip="xy" tx="0" sx="92002" ty="-71755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77" name="Google Shape;377;p73"/>
          <p:cNvSpPr/>
          <p:nvPr/>
        </p:nvSpPr>
        <p:spPr>
          <a:xfrm>
            <a:off x="690625" y="1113584"/>
            <a:ext cx="7667400" cy="2057400"/>
          </a:xfrm>
          <a:prstGeom prst="rect">
            <a:avLst/>
          </a:prstGeom>
          <a:blipFill rotWithShape="1">
            <a:blip r:embed="rId2">
              <a:alphaModFix amt="85000"/>
            </a:blip>
            <a:tile algn="ctr" flip="xy" tx="0" sx="92002" ty="-70485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nvGrpSpPr>
          <p:cNvPr id="378" name="Google Shape;378;p73"/>
          <p:cNvGrpSpPr/>
          <p:nvPr/>
        </p:nvGrpSpPr>
        <p:grpSpPr>
          <a:xfrm>
            <a:off x="7236911" y="3051692"/>
            <a:ext cx="810675" cy="810675"/>
            <a:chOff x="9685338" y="4460675"/>
            <a:chExt cx="1080900" cy="1080900"/>
          </a:xfrm>
        </p:grpSpPr>
        <p:sp>
          <p:nvSpPr>
            <p:cNvPr id="379" name="Google Shape;379;p73"/>
            <p:cNvSpPr/>
            <p:nvPr/>
          </p:nvSpPr>
          <p:spPr>
            <a:xfrm>
              <a:off x="9685338" y="4460675"/>
              <a:ext cx="1080900" cy="1080900"/>
            </a:xfrm>
            <a:prstGeom prst="ellipse">
              <a:avLst/>
            </a:prstGeom>
            <a:blipFill rotWithShape="1">
              <a:blip r:embed="rId3">
                <a:alphaModFix/>
              </a:blip>
              <a:tile algn="tl" flip="none" tx="0" sx="84997" ty="0" sy="84997"/>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0" name="Google Shape;380;p73"/>
            <p:cNvSpPr/>
            <p:nvPr/>
          </p:nvSpPr>
          <p:spPr>
            <a:xfrm>
              <a:off x="9793429" y="4568765"/>
              <a:ext cx="864600" cy="864600"/>
            </a:xfrm>
            <a:prstGeom prst="ellipse">
              <a:avLst/>
            </a:prstGeom>
            <a:noFill/>
            <a:ln cap="flat" cmpd="sng" w="254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381" name="Google Shape;381;p73"/>
          <p:cNvSpPr txBox="1"/>
          <p:nvPr>
            <p:ph type="ctrTitle"/>
          </p:nvPr>
        </p:nvSpPr>
        <p:spPr>
          <a:xfrm>
            <a:off x="788670" y="1074167"/>
            <a:ext cx="7475100" cy="2276700"/>
          </a:xfrm>
          <a:prstGeom prst="rect">
            <a:avLst/>
          </a:prstGeom>
          <a:noFill/>
          <a:ln>
            <a:noFill/>
          </a:ln>
        </p:spPr>
        <p:txBody>
          <a:bodyPr anchorCtr="0" anchor="ctr" bIns="34275" lIns="68575" spcFirstLastPara="1" rIns="68575" wrap="square" tIns="34275">
            <a:noAutofit/>
          </a:bodyPr>
          <a:lstStyle>
            <a:lvl1pPr lvl="0" algn="l">
              <a:lnSpc>
                <a:spcPct val="80000"/>
              </a:lnSpc>
              <a:spcBef>
                <a:spcPts val="0"/>
              </a:spcBef>
              <a:spcAft>
                <a:spcPts val="0"/>
              </a:spcAft>
              <a:buSzPts val="7200"/>
              <a:buFont typeface="Rockwell"/>
              <a:buNone/>
              <a:defRPr sz="720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2" name="Google Shape;382;p73"/>
          <p:cNvSpPr txBox="1"/>
          <p:nvPr>
            <p:ph idx="1" type="subTitle"/>
          </p:nvPr>
        </p:nvSpPr>
        <p:spPr>
          <a:xfrm>
            <a:off x="802386" y="3291840"/>
            <a:ext cx="5918400" cy="8022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900"/>
              </a:spcBef>
              <a:spcAft>
                <a:spcPts val="0"/>
              </a:spcAft>
              <a:buSzPts val="1400"/>
              <a:buNone/>
              <a:defRPr sz="1700">
                <a:solidFill>
                  <a:schemeClr val="dk1"/>
                </a:solidFill>
              </a:defRPr>
            </a:lvl1pPr>
            <a:lvl2pPr lvl="1" algn="ctr">
              <a:lnSpc>
                <a:spcPct val="90000"/>
              </a:lnSpc>
              <a:spcBef>
                <a:spcPts val="300"/>
              </a:spcBef>
              <a:spcAft>
                <a:spcPts val="0"/>
              </a:spcAft>
              <a:buSzPts val="1400"/>
              <a:buNone/>
              <a:defRPr sz="1700"/>
            </a:lvl2pPr>
            <a:lvl3pPr lvl="2" algn="ctr">
              <a:lnSpc>
                <a:spcPct val="90000"/>
              </a:lnSpc>
              <a:spcBef>
                <a:spcPts val="300"/>
              </a:spcBef>
              <a:spcAft>
                <a:spcPts val="0"/>
              </a:spcAft>
              <a:buSzPts val="1400"/>
              <a:buNone/>
              <a:defRPr sz="1700"/>
            </a:lvl3pPr>
            <a:lvl4pPr lvl="3" algn="ctr">
              <a:lnSpc>
                <a:spcPct val="90000"/>
              </a:lnSpc>
              <a:spcBef>
                <a:spcPts val="300"/>
              </a:spcBef>
              <a:spcAft>
                <a:spcPts val="0"/>
              </a:spcAft>
              <a:buSzPts val="1300"/>
              <a:buNone/>
              <a:defRPr sz="1500"/>
            </a:lvl4pPr>
            <a:lvl5pPr lvl="4" algn="ctr">
              <a:lnSpc>
                <a:spcPct val="90000"/>
              </a:lnSpc>
              <a:spcBef>
                <a:spcPts val="300"/>
              </a:spcBef>
              <a:spcAft>
                <a:spcPts val="0"/>
              </a:spcAft>
              <a:buSzPts val="1300"/>
              <a:buNone/>
              <a:defRPr sz="1500"/>
            </a:lvl5pPr>
            <a:lvl6pPr lvl="5" algn="ctr">
              <a:lnSpc>
                <a:spcPct val="90000"/>
              </a:lnSpc>
              <a:spcBef>
                <a:spcPts val="300"/>
              </a:spcBef>
              <a:spcAft>
                <a:spcPts val="0"/>
              </a:spcAft>
              <a:buSzPts val="1300"/>
              <a:buNone/>
              <a:defRPr sz="1500"/>
            </a:lvl6pPr>
            <a:lvl7pPr lvl="6" algn="ctr">
              <a:lnSpc>
                <a:spcPct val="90000"/>
              </a:lnSpc>
              <a:spcBef>
                <a:spcPts val="300"/>
              </a:spcBef>
              <a:spcAft>
                <a:spcPts val="0"/>
              </a:spcAft>
              <a:buSzPts val="1300"/>
              <a:buNone/>
              <a:defRPr sz="1500"/>
            </a:lvl7pPr>
            <a:lvl8pPr lvl="7" algn="ctr">
              <a:lnSpc>
                <a:spcPct val="90000"/>
              </a:lnSpc>
              <a:spcBef>
                <a:spcPts val="300"/>
              </a:spcBef>
              <a:spcAft>
                <a:spcPts val="0"/>
              </a:spcAft>
              <a:buSzPts val="1300"/>
              <a:buNone/>
              <a:defRPr sz="1500"/>
            </a:lvl8pPr>
            <a:lvl9pPr lvl="8" algn="ctr">
              <a:lnSpc>
                <a:spcPct val="90000"/>
              </a:lnSpc>
              <a:spcBef>
                <a:spcPts val="300"/>
              </a:spcBef>
              <a:spcAft>
                <a:spcPts val="200"/>
              </a:spcAft>
              <a:buSzPts val="1300"/>
              <a:buNone/>
              <a:defRPr sz="1500"/>
            </a:lvl9pPr>
          </a:lstStyle>
          <a:p/>
        </p:txBody>
      </p:sp>
      <p:sp>
        <p:nvSpPr>
          <p:cNvPr id="383" name="Google Shape;383;p73"/>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4" name="Google Shape;384;p73"/>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5" name="Google Shape;385;p73"/>
          <p:cNvSpPr txBox="1"/>
          <p:nvPr>
            <p:ph idx="12" type="sldNum"/>
          </p:nvPr>
        </p:nvSpPr>
        <p:spPr>
          <a:xfrm>
            <a:off x="7194550" y="3217001"/>
            <a:ext cx="895500" cy="4803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1" i="0" sz="2100" u="none" cap="none" strike="noStrike">
                <a:solidFill>
                  <a:srgbClr val="FFFFFF"/>
                </a:solidFill>
                <a:latin typeface="Rockwell"/>
                <a:ea typeface="Rockwell"/>
                <a:cs typeface="Rockwell"/>
                <a:sym typeface="Rockwell"/>
              </a:defRPr>
            </a:lvl1pPr>
            <a:lvl2pPr indent="0" lvl="1" marL="0" algn="ctr">
              <a:spcBef>
                <a:spcPts val="0"/>
              </a:spcBef>
              <a:buNone/>
              <a:defRPr b="1" i="0" sz="2100" u="none" cap="none" strike="noStrike">
                <a:solidFill>
                  <a:srgbClr val="FFFFFF"/>
                </a:solidFill>
                <a:latin typeface="Rockwell"/>
                <a:ea typeface="Rockwell"/>
                <a:cs typeface="Rockwell"/>
                <a:sym typeface="Rockwell"/>
              </a:defRPr>
            </a:lvl2pPr>
            <a:lvl3pPr indent="0" lvl="2" marL="0" algn="ctr">
              <a:spcBef>
                <a:spcPts val="0"/>
              </a:spcBef>
              <a:buNone/>
              <a:defRPr b="1" i="0" sz="2100" u="none" cap="none" strike="noStrike">
                <a:solidFill>
                  <a:srgbClr val="FFFFFF"/>
                </a:solidFill>
                <a:latin typeface="Rockwell"/>
                <a:ea typeface="Rockwell"/>
                <a:cs typeface="Rockwell"/>
                <a:sym typeface="Rockwell"/>
              </a:defRPr>
            </a:lvl3pPr>
            <a:lvl4pPr indent="0" lvl="3" marL="0" algn="ctr">
              <a:spcBef>
                <a:spcPts val="0"/>
              </a:spcBef>
              <a:buNone/>
              <a:defRPr b="1" i="0" sz="2100" u="none" cap="none" strike="noStrike">
                <a:solidFill>
                  <a:srgbClr val="FFFFFF"/>
                </a:solidFill>
                <a:latin typeface="Rockwell"/>
                <a:ea typeface="Rockwell"/>
                <a:cs typeface="Rockwell"/>
                <a:sym typeface="Rockwell"/>
              </a:defRPr>
            </a:lvl4pPr>
            <a:lvl5pPr indent="0" lvl="4" marL="0" algn="ctr">
              <a:spcBef>
                <a:spcPts val="0"/>
              </a:spcBef>
              <a:buNone/>
              <a:defRPr b="1" i="0" sz="2100" u="none" cap="none" strike="noStrike">
                <a:solidFill>
                  <a:srgbClr val="FFFFFF"/>
                </a:solidFill>
                <a:latin typeface="Rockwell"/>
                <a:ea typeface="Rockwell"/>
                <a:cs typeface="Rockwell"/>
                <a:sym typeface="Rockwell"/>
              </a:defRPr>
            </a:lvl5pPr>
            <a:lvl6pPr indent="0" lvl="5" marL="0" algn="ctr">
              <a:spcBef>
                <a:spcPts val="0"/>
              </a:spcBef>
              <a:buNone/>
              <a:defRPr b="1" i="0" sz="2100" u="none" cap="none" strike="noStrike">
                <a:solidFill>
                  <a:srgbClr val="FFFFFF"/>
                </a:solidFill>
                <a:latin typeface="Rockwell"/>
                <a:ea typeface="Rockwell"/>
                <a:cs typeface="Rockwell"/>
                <a:sym typeface="Rockwell"/>
              </a:defRPr>
            </a:lvl6pPr>
            <a:lvl7pPr indent="0" lvl="6" marL="0" algn="ctr">
              <a:spcBef>
                <a:spcPts val="0"/>
              </a:spcBef>
              <a:buNone/>
              <a:defRPr b="1" i="0" sz="2100" u="none" cap="none" strike="noStrike">
                <a:solidFill>
                  <a:srgbClr val="FFFFFF"/>
                </a:solidFill>
                <a:latin typeface="Rockwell"/>
                <a:ea typeface="Rockwell"/>
                <a:cs typeface="Rockwell"/>
                <a:sym typeface="Rockwell"/>
              </a:defRPr>
            </a:lvl7pPr>
            <a:lvl8pPr indent="0" lvl="7" marL="0" algn="ctr">
              <a:spcBef>
                <a:spcPts val="0"/>
              </a:spcBef>
              <a:buNone/>
              <a:defRPr b="1" i="0" sz="2100" u="none" cap="none" strike="noStrike">
                <a:solidFill>
                  <a:srgbClr val="FFFFFF"/>
                </a:solidFill>
                <a:latin typeface="Rockwell"/>
                <a:ea typeface="Rockwell"/>
                <a:cs typeface="Rockwell"/>
                <a:sym typeface="Rockwell"/>
              </a:defRPr>
            </a:lvl8pPr>
            <a:lvl9pPr indent="0" lvl="8" marL="0" algn="ctr">
              <a:spcBef>
                <a:spcPts val="0"/>
              </a:spcBef>
              <a:buNone/>
              <a:defRPr b="1" i="0" sz="21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86" name="Shape 386"/>
        <p:cNvGrpSpPr/>
        <p:nvPr/>
      </p:nvGrpSpPr>
      <p:grpSpPr>
        <a:xfrm>
          <a:off x="0" y="0"/>
          <a:ext cx="0" cy="0"/>
          <a:chOff x="0" y="0"/>
          <a:chExt cx="0" cy="0"/>
        </a:xfrm>
      </p:grpSpPr>
      <p:sp>
        <p:nvSpPr>
          <p:cNvPr id="387" name="Google Shape;387;p74"/>
          <p:cNvSpPr/>
          <p:nvPr/>
        </p:nvSpPr>
        <p:spPr>
          <a:xfrm>
            <a:off x="0" y="3688492"/>
            <a:ext cx="9144000" cy="1455000"/>
          </a:xfrm>
          <a:prstGeom prst="rect">
            <a:avLst/>
          </a:prstGeom>
          <a:blipFill rotWithShape="1">
            <a:blip r:embed="rId2">
              <a:alphaModFix amt="85000"/>
            </a:blip>
            <a:tile algn="ctr" flip="xy" tx="0" sx="92002" ty="-70485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8" name="Google Shape;388;p74"/>
          <p:cNvSpPr txBox="1"/>
          <p:nvPr>
            <p:ph type="title"/>
          </p:nvPr>
        </p:nvSpPr>
        <p:spPr>
          <a:xfrm>
            <a:off x="1625346" y="918972"/>
            <a:ext cx="6960900" cy="2640300"/>
          </a:xfrm>
          <a:prstGeom prst="rect">
            <a:avLst/>
          </a:prstGeom>
          <a:noFill/>
          <a:ln>
            <a:noFill/>
          </a:ln>
        </p:spPr>
        <p:txBody>
          <a:bodyPr anchorCtr="0" anchor="ctr" bIns="34275" lIns="68575" spcFirstLastPara="1" rIns="68575" wrap="square" tIns="34275">
            <a:normAutofit/>
          </a:bodyPr>
          <a:lstStyle>
            <a:lvl1pPr lvl="0" algn="l">
              <a:lnSpc>
                <a:spcPct val="80000"/>
              </a:lnSpc>
              <a:spcBef>
                <a:spcPts val="0"/>
              </a:spcBef>
              <a:spcAft>
                <a:spcPts val="0"/>
              </a:spcAft>
              <a:buSzPts val="6000"/>
              <a:buFont typeface="Rockwell"/>
              <a:buNone/>
              <a:defRPr b="0"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89" name="Google Shape;389;p74"/>
          <p:cNvSpPr txBox="1"/>
          <p:nvPr>
            <p:ph idx="1" type="body"/>
          </p:nvPr>
        </p:nvSpPr>
        <p:spPr>
          <a:xfrm>
            <a:off x="1624331" y="3765042"/>
            <a:ext cx="6789300" cy="8001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900"/>
              </a:spcBef>
              <a:spcAft>
                <a:spcPts val="0"/>
              </a:spcAft>
              <a:buSzPts val="1300"/>
              <a:buNone/>
              <a:defRPr sz="1500">
                <a:solidFill>
                  <a:schemeClr val="dk1"/>
                </a:solidFill>
              </a:defRPr>
            </a:lvl1pPr>
            <a:lvl2pPr indent="-228600" lvl="1" marL="914400" algn="l">
              <a:lnSpc>
                <a:spcPct val="90000"/>
              </a:lnSpc>
              <a:spcBef>
                <a:spcPts val="300"/>
              </a:spcBef>
              <a:spcAft>
                <a:spcPts val="0"/>
              </a:spcAft>
              <a:buSzPts val="1100"/>
              <a:buNone/>
              <a:defRPr sz="1400">
                <a:solidFill>
                  <a:srgbClr val="888888"/>
                </a:solidFill>
              </a:defRPr>
            </a:lvl2pPr>
            <a:lvl3pPr indent="-228600" lvl="2" marL="1371600" algn="l">
              <a:lnSpc>
                <a:spcPct val="90000"/>
              </a:lnSpc>
              <a:spcBef>
                <a:spcPts val="300"/>
              </a:spcBef>
              <a:spcAft>
                <a:spcPts val="0"/>
              </a:spcAft>
              <a:buSzPts val="1000"/>
              <a:buNone/>
              <a:defRPr sz="1200">
                <a:solidFill>
                  <a:srgbClr val="888888"/>
                </a:solidFill>
              </a:defRPr>
            </a:lvl3pPr>
            <a:lvl4pPr indent="-228600" lvl="3" marL="1828800" algn="l">
              <a:lnSpc>
                <a:spcPct val="90000"/>
              </a:lnSpc>
              <a:spcBef>
                <a:spcPts val="300"/>
              </a:spcBef>
              <a:spcAft>
                <a:spcPts val="0"/>
              </a:spcAft>
              <a:buSzPts val="900"/>
              <a:buNone/>
              <a:defRPr sz="1100">
                <a:solidFill>
                  <a:srgbClr val="888888"/>
                </a:solidFill>
              </a:defRPr>
            </a:lvl4pPr>
            <a:lvl5pPr indent="-228600" lvl="4" marL="2286000" algn="l">
              <a:lnSpc>
                <a:spcPct val="90000"/>
              </a:lnSpc>
              <a:spcBef>
                <a:spcPts val="300"/>
              </a:spcBef>
              <a:spcAft>
                <a:spcPts val="0"/>
              </a:spcAft>
              <a:buSzPts val="900"/>
              <a:buNone/>
              <a:defRPr sz="1100">
                <a:solidFill>
                  <a:srgbClr val="888888"/>
                </a:solidFill>
              </a:defRPr>
            </a:lvl5pPr>
            <a:lvl6pPr indent="-228600" lvl="5" marL="2743200" algn="l">
              <a:lnSpc>
                <a:spcPct val="90000"/>
              </a:lnSpc>
              <a:spcBef>
                <a:spcPts val="300"/>
              </a:spcBef>
              <a:spcAft>
                <a:spcPts val="0"/>
              </a:spcAft>
              <a:buSzPts val="900"/>
              <a:buNone/>
              <a:defRPr sz="1100">
                <a:solidFill>
                  <a:srgbClr val="888888"/>
                </a:solidFill>
              </a:defRPr>
            </a:lvl6pPr>
            <a:lvl7pPr indent="-228600" lvl="6" marL="3200400" algn="l">
              <a:lnSpc>
                <a:spcPct val="90000"/>
              </a:lnSpc>
              <a:spcBef>
                <a:spcPts val="300"/>
              </a:spcBef>
              <a:spcAft>
                <a:spcPts val="0"/>
              </a:spcAft>
              <a:buSzPts val="900"/>
              <a:buNone/>
              <a:defRPr sz="1100">
                <a:solidFill>
                  <a:srgbClr val="888888"/>
                </a:solidFill>
              </a:defRPr>
            </a:lvl7pPr>
            <a:lvl8pPr indent="-228600" lvl="7" marL="3657600" algn="l">
              <a:lnSpc>
                <a:spcPct val="90000"/>
              </a:lnSpc>
              <a:spcBef>
                <a:spcPts val="300"/>
              </a:spcBef>
              <a:spcAft>
                <a:spcPts val="0"/>
              </a:spcAft>
              <a:buSzPts val="900"/>
              <a:buNone/>
              <a:defRPr sz="1100">
                <a:solidFill>
                  <a:srgbClr val="888888"/>
                </a:solidFill>
              </a:defRPr>
            </a:lvl8pPr>
            <a:lvl9pPr indent="-228600" lvl="8" marL="4114800" algn="l">
              <a:lnSpc>
                <a:spcPct val="90000"/>
              </a:lnSpc>
              <a:spcBef>
                <a:spcPts val="300"/>
              </a:spcBef>
              <a:spcAft>
                <a:spcPts val="200"/>
              </a:spcAft>
              <a:buSzPts val="900"/>
              <a:buNone/>
              <a:defRPr sz="1100">
                <a:solidFill>
                  <a:srgbClr val="888888"/>
                </a:solidFill>
              </a:defRPr>
            </a:lvl9pPr>
          </a:lstStyle>
          <a:p/>
        </p:txBody>
      </p:sp>
      <p:sp>
        <p:nvSpPr>
          <p:cNvPr id="390" name="Google Shape;390;p74"/>
          <p:cNvSpPr txBox="1"/>
          <p:nvPr>
            <p:ph idx="10" type="dt"/>
          </p:nvPr>
        </p:nvSpPr>
        <p:spPr>
          <a:xfrm>
            <a:off x="6445250" y="4704588"/>
            <a:ext cx="19830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1" name="Google Shape;391;p74"/>
          <p:cNvSpPr txBox="1"/>
          <p:nvPr>
            <p:ph idx="11" type="ftr"/>
          </p:nvPr>
        </p:nvSpPr>
        <p:spPr>
          <a:xfrm>
            <a:off x="1637031"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grpSp>
        <p:nvGrpSpPr>
          <p:cNvPr id="392" name="Google Shape;392;p74"/>
          <p:cNvGrpSpPr/>
          <p:nvPr/>
        </p:nvGrpSpPr>
        <p:grpSpPr>
          <a:xfrm>
            <a:off x="673049" y="1744386"/>
            <a:ext cx="810675" cy="810675"/>
            <a:chOff x="9685338" y="4460675"/>
            <a:chExt cx="1080900" cy="1080900"/>
          </a:xfrm>
        </p:grpSpPr>
        <p:sp>
          <p:nvSpPr>
            <p:cNvPr id="393" name="Google Shape;393;p74"/>
            <p:cNvSpPr/>
            <p:nvPr/>
          </p:nvSpPr>
          <p:spPr>
            <a:xfrm>
              <a:off x="9685338" y="4460675"/>
              <a:ext cx="1080900" cy="1080900"/>
            </a:xfrm>
            <a:prstGeom prst="ellipse">
              <a:avLst/>
            </a:prstGeom>
            <a:blipFill rotWithShape="1">
              <a:blip r:embed="rId3">
                <a:alphaModFix/>
              </a:blip>
              <a:tile algn="tl" flip="none" tx="0" sx="84997" ty="0" sy="84997"/>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4" name="Google Shape;394;p74"/>
            <p:cNvSpPr/>
            <p:nvPr/>
          </p:nvSpPr>
          <p:spPr>
            <a:xfrm>
              <a:off x="9793429" y="4568765"/>
              <a:ext cx="864600" cy="864600"/>
            </a:xfrm>
            <a:prstGeom prst="ellipse">
              <a:avLst/>
            </a:prstGeom>
            <a:noFill/>
            <a:ln cap="flat" cmpd="sng" w="254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395" name="Google Shape;395;p74"/>
          <p:cNvSpPr txBox="1"/>
          <p:nvPr>
            <p:ph idx="12" type="sldNum"/>
          </p:nvPr>
        </p:nvSpPr>
        <p:spPr>
          <a:xfrm>
            <a:off x="632776" y="1879600"/>
            <a:ext cx="891300" cy="5403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b="1" sz="2100">
                <a:solidFill>
                  <a:srgbClr val="FFFFFF"/>
                </a:solidFill>
                <a:latin typeface="Rockwell"/>
                <a:ea typeface="Rockwell"/>
                <a:cs typeface="Rockwell"/>
                <a:sym typeface="Rockwell"/>
              </a:defRPr>
            </a:lvl1pPr>
            <a:lvl2pPr indent="0" lvl="1" marL="0" algn="ctr">
              <a:spcBef>
                <a:spcPts val="0"/>
              </a:spcBef>
              <a:buNone/>
              <a:defRPr b="1" sz="2100">
                <a:solidFill>
                  <a:srgbClr val="FFFFFF"/>
                </a:solidFill>
                <a:latin typeface="Rockwell"/>
                <a:ea typeface="Rockwell"/>
                <a:cs typeface="Rockwell"/>
                <a:sym typeface="Rockwell"/>
              </a:defRPr>
            </a:lvl2pPr>
            <a:lvl3pPr indent="0" lvl="2" marL="0" algn="ctr">
              <a:spcBef>
                <a:spcPts val="0"/>
              </a:spcBef>
              <a:buNone/>
              <a:defRPr b="1" sz="2100">
                <a:solidFill>
                  <a:srgbClr val="FFFFFF"/>
                </a:solidFill>
                <a:latin typeface="Rockwell"/>
                <a:ea typeface="Rockwell"/>
                <a:cs typeface="Rockwell"/>
                <a:sym typeface="Rockwell"/>
              </a:defRPr>
            </a:lvl3pPr>
            <a:lvl4pPr indent="0" lvl="3" marL="0" algn="ctr">
              <a:spcBef>
                <a:spcPts val="0"/>
              </a:spcBef>
              <a:buNone/>
              <a:defRPr b="1" sz="2100">
                <a:solidFill>
                  <a:srgbClr val="FFFFFF"/>
                </a:solidFill>
                <a:latin typeface="Rockwell"/>
                <a:ea typeface="Rockwell"/>
                <a:cs typeface="Rockwell"/>
                <a:sym typeface="Rockwell"/>
              </a:defRPr>
            </a:lvl4pPr>
            <a:lvl5pPr indent="0" lvl="4" marL="0" algn="ctr">
              <a:spcBef>
                <a:spcPts val="0"/>
              </a:spcBef>
              <a:buNone/>
              <a:defRPr b="1" sz="2100">
                <a:solidFill>
                  <a:srgbClr val="FFFFFF"/>
                </a:solidFill>
                <a:latin typeface="Rockwell"/>
                <a:ea typeface="Rockwell"/>
                <a:cs typeface="Rockwell"/>
                <a:sym typeface="Rockwell"/>
              </a:defRPr>
            </a:lvl5pPr>
            <a:lvl6pPr indent="0" lvl="5" marL="0" algn="ctr">
              <a:spcBef>
                <a:spcPts val="0"/>
              </a:spcBef>
              <a:buNone/>
              <a:defRPr b="1" sz="2100">
                <a:solidFill>
                  <a:srgbClr val="FFFFFF"/>
                </a:solidFill>
                <a:latin typeface="Rockwell"/>
                <a:ea typeface="Rockwell"/>
                <a:cs typeface="Rockwell"/>
                <a:sym typeface="Rockwell"/>
              </a:defRPr>
            </a:lvl6pPr>
            <a:lvl7pPr indent="0" lvl="6" marL="0" algn="ctr">
              <a:spcBef>
                <a:spcPts val="0"/>
              </a:spcBef>
              <a:buNone/>
              <a:defRPr b="1" sz="2100">
                <a:solidFill>
                  <a:srgbClr val="FFFFFF"/>
                </a:solidFill>
                <a:latin typeface="Rockwell"/>
                <a:ea typeface="Rockwell"/>
                <a:cs typeface="Rockwell"/>
                <a:sym typeface="Rockwell"/>
              </a:defRPr>
            </a:lvl7pPr>
            <a:lvl8pPr indent="0" lvl="7" marL="0" algn="ctr">
              <a:spcBef>
                <a:spcPts val="0"/>
              </a:spcBef>
              <a:buNone/>
              <a:defRPr b="1" sz="2100">
                <a:solidFill>
                  <a:srgbClr val="FFFFFF"/>
                </a:solidFill>
                <a:latin typeface="Rockwell"/>
                <a:ea typeface="Rockwell"/>
                <a:cs typeface="Rockwell"/>
                <a:sym typeface="Rockwell"/>
              </a:defRPr>
            </a:lvl8pPr>
            <a:lvl9pPr indent="0" lvl="8" marL="0" algn="ctr">
              <a:spcBef>
                <a:spcPts val="0"/>
              </a:spcBef>
              <a:buNone/>
              <a:defRPr b="1" sz="2100">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6" name="Shape 396"/>
        <p:cNvGrpSpPr/>
        <p:nvPr/>
      </p:nvGrpSpPr>
      <p:grpSpPr>
        <a:xfrm>
          <a:off x="0" y="0"/>
          <a:ext cx="0" cy="0"/>
          <a:chOff x="0" y="0"/>
          <a:chExt cx="0" cy="0"/>
        </a:xfrm>
      </p:grpSpPr>
      <p:sp>
        <p:nvSpPr>
          <p:cNvPr id="397" name="Google Shape;397;p75"/>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8" name="Google Shape;398;p75"/>
          <p:cNvSpPr txBox="1"/>
          <p:nvPr>
            <p:ph idx="1" type="body"/>
          </p:nvPr>
        </p:nvSpPr>
        <p:spPr>
          <a:xfrm>
            <a:off x="802386" y="1645920"/>
            <a:ext cx="3566400" cy="29832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900"/>
              </a:spcBef>
              <a:spcAft>
                <a:spcPts val="0"/>
              </a:spcAft>
              <a:buSzPts val="1300"/>
              <a:buChar char="▪"/>
              <a:defRPr sz="1500"/>
            </a:lvl1pPr>
            <a:lvl2pPr indent="-298450" lvl="1" marL="914400" algn="l">
              <a:lnSpc>
                <a:spcPct val="90000"/>
              </a:lnSpc>
              <a:spcBef>
                <a:spcPts val="300"/>
              </a:spcBef>
              <a:spcAft>
                <a:spcPts val="0"/>
              </a:spcAft>
              <a:buSzPts val="1100"/>
              <a:buChar char="▪"/>
              <a:defRPr sz="1400"/>
            </a:lvl2pPr>
            <a:lvl3pPr indent="-292100" lvl="2" marL="1371600" algn="l">
              <a:lnSpc>
                <a:spcPct val="90000"/>
              </a:lnSpc>
              <a:spcBef>
                <a:spcPts val="300"/>
              </a:spcBef>
              <a:spcAft>
                <a:spcPts val="0"/>
              </a:spcAft>
              <a:buSzPts val="1000"/>
              <a:buChar char="▪"/>
              <a:defRPr sz="12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200"/>
              </a:spcAft>
              <a:buSzPts val="1000"/>
              <a:buChar char="▪"/>
              <a:defRPr sz="1200"/>
            </a:lvl9pPr>
          </a:lstStyle>
          <a:p/>
        </p:txBody>
      </p:sp>
      <p:sp>
        <p:nvSpPr>
          <p:cNvPr id="399" name="Google Shape;399;p75"/>
          <p:cNvSpPr txBox="1"/>
          <p:nvPr>
            <p:ph idx="2" type="body"/>
          </p:nvPr>
        </p:nvSpPr>
        <p:spPr>
          <a:xfrm>
            <a:off x="4773168" y="1645920"/>
            <a:ext cx="3566400" cy="29832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900"/>
              </a:spcBef>
              <a:spcAft>
                <a:spcPts val="0"/>
              </a:spcAft>
              <a:buSzPts val="1300"/>
              <a:buChar char="▪"/>
              <a:defRPr sz="1500"/>
            </a:lvl1pPr>
            <a:lvl2pPr indent="-298450" lvl="1" marL="914400" algn="l">
              <a:lnSpc>
                <a:spcPct val="90000"/>
              </a:lnSpc>
              <a:spcBef>
                <a:spcPts val="300"/>
              </a:spcBef>
              <a:spcAft>
                <a:spcPts val="0"/>
              </a:spcAft>
              <a:buSzPts val="1100"/>
              <a:buChar char="▪"/>
              <a:defRPr sz="1400"/>
            </a:lvl2pPr>
            <a:lvl3pPr indent="-292100" lvl="2" marL="1371600" algn="l">
              <a:lnSpc>
                <a:spcPct val="90000"/>
              </a:lnSpc>
              <a:spcBef>
                <a:spcPts val="300"/>
              </a:spcBef>
              <a:spcAft>
                <a:spcPts val="0"/>
              </a:spcAft>
              <a:buSzPts val="1000"/>
              <a:buChar char="▪"/>
              <a:defRPr sz="12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200"/>
              </a:spcAft>
              <a:buSzPts val="1000"/>
              <a:buChar char="▪"/>
              <a:defRPr sz="1200"/>
            </a:lvl9pPr>
          </a:lstStyle>
          <a:p/>
        </p:txBody>
      </p:sp>
      <p:sp>
        <p:nvSpPr>
          <p:cNvPr id="400" name="Google Shape;400;p75"/>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1" name="Google Shape;401;p75"/>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02" name="Google Shape;402;p75"/>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3" name="Shape 403"/>
        <p:cNvGrpSpPr/>
        <p:nvPr/>
      </p:nvGrpSpPr>
      <p:grpSpPr>
        <a:xfrm>
          <a:off x="0" y="0"/>
          <a:ext cx="0" cy="0"/>
          <a:chOff x="0" y="0"/>
          <a:chExt cx="0" cy="0"/>
        </a:xfrm>
      </p:grpSpPr>
      <p:sp>
        <p:nvSpPr>
          <p:cNvPr id="404" name="Google Shape;404;p76"/>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05" name="Google Shape;405;p76"/>
          <p:cNvSpPr txBox="1"/>
          <p:nvPr>
            <p:ph idx="1" type="body"/>
          </p:nvPr>
        </p:nvSpPr>
        <p:spPr>
          <a:xfrm>
            <a:off x="800100" y="1536192"/>
            <a:ext cx="3566400" cy="4803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300"/>
              <a:buNone/>
              <a:defRPr b="1" sz="1500">
                <a:solidFill>
                  <a:srgbClr val="9E3611"/>
                </a:solidFill>
              </a:defRPr>
            </a:lvl1pPr>
            <a:lvl2pPr indent="-228600" lvl="1" marL="914400" algn="l">
              <a:lnSpc>
                <a:spcPct val="90000"/>
              </a:lnSpc>
              <a:spcBef>
                <a:spcPts val="300"/>
              </a:spcBef>
              <a:spcAft>
                <a:spcPts val="0"/>
              </a:spcAft>
              <a:buSzPts val="1300"/>
              <a:buNone/>
              <a:defRPr b="1" sz="1500"/>
            </a:lvl2pPr>
            <a:lvl3pPr indent="-228600" lvl="2" marL="1371600" algn="l">
              <a:lnSpc>
                <a:spcPct val="90000"/>
              </a:lnSpc>
              <a:spcBef>
                <a:spcPts val="300"/>
              </a:spcBef>
              <a:spcAft>
                <a:spcPts val="0"/>
              </a:spcAft>
              <a:buSzPts val="1100"/>
              <a:buNone/>
              <a:defRPr b="1" sz="1400"/>
            </a:lvl3pPr>
            <a:lvl4pPr indent="-228600" lvl="3" marL="1828800" algn="l">
              <a:lnSpc>
                <a:spcPct val="90000"/>
              </a:lnSpc>
              <a:spcBef>
                <a:spcPts val="300"/>
              </a:spcBef>
              <a:spcAft>
                <a:spcPts val="0"/>
              </a:spcAft>
              <a:buSzPts val="1000"/>
              <a:buNone/>
              <a:defRPr b="1" sz="1200"/>
            </a:lvl4pPr>
            <a:lvl5pPr indent="-228600" lvl="4" marL="2286000" algn="l">
              <a:lnSpc>
                <a:spcPct val="90000"/>
              </a:lnSpc>
              <a:spcBef>
                <a:spcPts val="300"/>
              </a:spcBef>
              <a:spcAft>
                <a:spcPts val="0"/>
              </a:spcAft>
              <a:buSzPts val="1000"/>
              <a:buNone/>
              <a:defRPr b="1" sz="1200"/>
            </a:lvl5pPr>
            <a:lvl6pPr indent="-228600" lvl="5" marL="2743200" algn="l">
              <a:lnSpc>
                <a:spcPct val="90000"/>
              </a:lnSpc>
              <a:spcBef>
                <a:spcPts val="300"/>
              </a:spcBef>
              <a:spcAft>
                <a:spcPts val="0"/>
              </a:spcAft>
              <a:buSzPts val="1000"/>
              <a:buNone/>
              <a:defRPr b="1" sz="1200"/>
            </a:lvl6pPr>
            <a:lvl7pPr indent="-228600" lvl="6" marL="3200400" algn="l">
              <a:lnSpc>
                <a:spcPct val="90000"/>
              </a:lnSpc>
              <a:spcBef>
                <a:spcPts val="300"/>
              </a:spcBef>
              <a:spcAft>
                <a:spcPts val="0"/>
              </a:spcAft>
              <a:buSzPts val="1000"/>
              <a:buNone/>
              <a:defRPr b="1" sz="1200"/>
            </a:lvl7pPr>
            <a:lvl8pPr indent="-228600" lvl="7" marL="3657600" algn="l">
              <a:lnSpc>
                <a:spcPct val="90000"/>
              </a:lnSpc>
              <a:spcBef>
                <a:spcPts val="300"/>
              </a:spcBef>
              <a:spcAft>
                <a:spcPts val="0"/>
              </a:spcAft>
              <a:buSzPts val="1000"/>
              <a:buNone/>
              <a:defRPr b="1" sz="1200"/>
            </a:lvl8pPr>
            <a:lvl9pPr indent="-228600" lvl="8" marL="4114800" algn="l">
              <a:lnSpc>
                <a:spcPct val="90000"/>
              </a:lnSpc>
              <a:spcBef>
                <a:spcPts val="300"/>
              </a:spcBef>
              <a:spcAft>
                <a:spcPts val="200"/>
              </a:spcAft>
              <a:buSzPts val="1000"/>
              <a:buNone/>
              <a:defRPr b="1" sz="1200"/>
            </a:lvl9pPr>
          </a:lstStyle>
          <a:p/>
        </p:txBody>
      </p:sp>
      <p:sp>
        <p:nvSpPr>
          <p:cNvPr id="406" name="Google Shape;406;p76"/>
          <p:cNvSpPr txBox="1"/>
          <p:nvPr>
            <p:ph idx="2" type="body"/>
          </p:nvPr>
        </p:nvSpPr>
        <p:spPr>
          <a:xfrm>
            <a:off x="802386" y="2057400"/>
            <a:ext cx="3566400" cy="24690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900"/>
              </a:spcBef>
              <a:spcAft>
                <a:spcPts val="0"/>
              </a:spcAft>
              <a:buSzPts val="1300"/>
              <a:buChar char="▪"/>
              <a:defRPr sz="1500"/>
            </a:lvl1pPr>
            <a:lvl2pPr indent="-298450" lvl="1" marL="914400" algn="l">
              <a:lnSpc>
                <a:spcPct val="90000"/>
              </a:lnSpc>
              <a:spcBef>
                <a:spcPts val="300"/>
              </a:spcBef>
              <a:spcAft>
                <a:spcPts val="0"/>
              </a:spcAft>
              <a:buSzPts val="1100"/>
              <a:buChar char="▪"/>
              <a:defRPr sz="1400"/>
            </a:lvl2pPr>
            <a:lvl3pPr indent="-292100" lvl="2" marL="1371600" algn="l">
              <a:lnSpc>
                <a:spcPct val="90000"/>
              </a:lnSpc>
              <a:spcBef>
                <a:spcPts val="300"/>
              </a:spcBef>
              <a:spcAft>
                <a:spcPts val="0"/>
              </a:spcAft>
              <a:buSzPts val="1000"/>
              <a:buChar char="▪"/>
              <a:defRPr sz="12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200"/>
              </a:spcAft>
              <a:buSzPts val="1000"/>
              <a:buChar char="▪"/>
              <a:defRPr sz="1200"/>
            </a:lvl9pPr>
          </a:lstStyle>
          <a:p/>
        </p:txBody>
      </p:sp>
      <p:sp>
        <p:nvSpPr>
          <p:cNvPr id="407" name="Google Shape;407;p76"/>
          <p:cNvSpPr txBox="1"/>
          <p:nvPr>
            <p:ph idx="3" type="body"/>
          </p:nvPr>
        </p:nvSpPr>
        <p:spPr>
          <a:xfrm>
            <a:off x="4773168" y="1536192"/>
            <a:ext cx="3566400" cy="4803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300"/>
              <a:buNone/>
              <a:defRPr b="1" sz="1500">
                <a:solidFill>
                  <a:srgbClr val="9E3611"/>
                </a:solidFill>
              </a:defRPr>
            </a:lvl1pPr>
            <a:lvl2pPr indent="-228600" lvl="1" marL="914400" algn="l">
              <a:lnSpc>
                <a:spcPct val="90000"/>
              </a:lnSpc>
              <a:spcBef>
                <a:spcPts val="300"/>
              </a:spcBef>
              <a:spcAft>
                <a:spcPts val="0"/>
              </a:spcAft>
              <a:buSzPts val="1300"/>
              <a:buNone/>
              <a:defRPr b="1" sz="1500"/>
            </a:lvl2pPr>
            <a:lvl3pPr indent="-228600" lvl="2" marL="1371600" algn="l">
              <a:lnSpc>
                <a:spcPct val="90000"/>
              </a:lnSpc>
              <a:spcBef>
                <a:spcPts val="300"/>
              </a:spcBef>
              <a:spcAft>
                <a:spcPts val="0"/>
              </a:spcAft>
              <a:buSzPts val="1100"/>
              <a:buNone/>
              <a:defRPr b="1" sz="1400"/>
            </a:lvl3pPr>
            <a:lvl4pPr indent="-228600" lvl="3" marL="1828800" algn="l">
              <a:lnSpc>
                <a:spcPct val="90000"/>
              </a:lnSpc>
              <a:spcBef>
                <a:spcPts val="300"/>
              </a:spcBef>
              <a:spcAft>
                <a:spcPts val="0"/>
              </a:spcAft>
              <a:buSzPts val="1000"/>
              <a:buNone/>
              <a:defRPr b="1" sz="1200"/>
            </a:lvl4pPr>
            <a:lvl5pPr indent="-228600" lvl="4" marL="2286000" algn="l">
              <a:lnSpc>
                <a:spcPct val="90000"/>
              </a:lnSpc>
              <a:spcBef>
                <a:spcPts val="300"/>
              </a:spcBef>
              <a:spcAft>
                <a:spcPts val="0"/>
              </a:spcAft>
              <a:buSzPts val="1000"/>
              <a:buNone/>
              <a:defRPr b="1" sz="1200"/>
            </a:lvl5pPr>
            <a:lvl6pPr indent="-228600" lvl="5" marL="2743200" algn="l">
              <a:lnSpc>
                <a:spcPct val="90000"/>
              </a:lnSpc>
              <a:spcBef>
                <a:spcPts val="300"/>
              </a:spcBef>
              <a:spcAft>
                <a:spcPts val="0"/>
              </a:spcAft>
              <a:buSzPts val="1000"/>
              <a:buNone/>
              <a:defRPr b="1" sz="1200"/>
            </a:lvl6pPr>
            <a:lvl7pPr indent="-228600" lvl="6" marL="3200400" algn="l">
              <a:lnSpc>
                <a:spcPct val="90000"/>
              </a:lnSpc>
              <a:spcBef>
                <a:spcPts val="300"/>
              </a:spcBef>
              <a:spcAft>
                <a:spcPts val="0"/>
              </a:spcAft>
              <a:buSzPts val="1000"/>
              <a:buNone/>
              <a:defRPr b="1" sz="1200"/>
            </a:lvl7pPr>
            <a:lvl8pPr indent="-228600" lvl="7" marL="3657600" algn="l">
              <a:lnSpc>
                <a:spcPct val="90000"/>
              </a:lnSpc>
              <a:spcBef>
                <a:spcPts val="300"/>
              </a:spcBef>
              <a:spcAft>
                <a:spcPts val="0"/>
              </a:spcAft>
              <a:buSzPts val="1000"/>
              <a:buNone/>
              <a:defRPr b="1" sz="1200"/>
            </a:lvl8pPr>
            <a:lvl9pPr indent="-228600" lvl="8" marL="4114800" algn="l">
              <a:lnSpc>
                <a:spcPct val="90000"/>
              </a:lnSpc>
              <a:spcBef>
                <a:spcPts val="300"/>
              </a:spcBef>
              <a:spcAft>
                <a:spcPts val="200"/>
              </a:spcAft>
              <a:buSzPts val="1000"/>
              <a:buNone/>
              <a:defRPr b="1" sz="1200"/>
            </a:lvl9pPr>
          </a:lstStyle>
          <a:p/>
        </p:txBody>
      </p:sp>
      <p:sp>
        <p:nvSpPr>
          <p:cNvPr id="408" name="Google Shape;408;p76"/>
          <p:cNvSpPr txBox="1"/>
          <p:nvPr>
            <p:ph idx="4" type="body"/>
          </p:nvPr>
        </p:nvSpPr>
        <p:spPr>
          <a:xfrm>
            <a:off x="4773168" y="2057400"/>
            <a:ext cx="3566400" cy="24690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900"/>
              </a:spcBef>
              <a:spcAft>
                <a:spcPts val="0"/>
              </a:spcAft>
              <a:buSzPts val="1300"/>
              <a:buChar char="▪"/>
              <a:defRPr sz="1500"/>
            </a:lvl1pPr>
            <a:lvl2pPr indent="-298450" lvl="1" marL="914400" algn="l">
              <a:lnSpc>
                <a:spcPct val="90000"/>
              </a:lnSpc>
              <a:spcBef>
                <a:spcPts val="300"/>
              </a:spcBef>
              <a:spcAft>
                <a:spcPts val="0"/>
              </a:spcAft>
              <a:buSzPts val="1100"/>
              <a:buChar char="▪"/>
              <a:defRPr sz="1400"/>
            </a:lvl2pPr>
            <a:lvl3pPr indent="-292100" lvl="2" marL="1371600" algn="l">
              <a:lnSpc>
                <a:spcPct val="90000"/>
              </a:lnSpc>
              <a:spcBef>
                <a:spcPts val="300"/>
              </a:spcBef>
              <a:spcAft>
                <a:spcPts val="0"/>
              </a:spcAft>
              <a:buSzPts val="1000"/>
              <a:buChar char="▪"/>
              <a:defRPr sz="12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200"/>
              </a:spcAft>
              <a:buSzPts val="1000"/>
              <a:buChar char="▪"/>
              <a:defRPr sz="1200"/>
            </a:lvl9pPr>
          </a:lstStyle>
          <a:p/>
        </p:txBody>
      </p:sp>
      <p:sp>
        <p:nvSpPr>
          <p:cNvPr id="409" name="Google Shape;409;p76"/>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0" name="Google Shape;410;p76"/>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1" name="Google Shape;411;p76"/>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2" name="Shape 412"/>
        <p:cNvGrpSpPr/>
        <p:nvPr/>
      </p:nvGrpSpPr>
      <p:grpSpPr>
        <a:xfrm>
          <a:off x="0" y="0"/>
          <a:ext cx="0" cy="0"/>
          <a:chOff x="0" y="0"/>
          <a:chExt cx="0" cy="0"/>
        </a:xfrm>
      </p:grpSpPr>
      <p:sp>
        <p:nvSpPr>
          <p:cNvPr id="413" name="Google Shape;413;p77"/>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14" name="Google Shape;414;p77"/>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5" name="Google Shape;415;p77"/>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6" name="Google Shape;416;p77"/>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7" name="Shape 417"/>
        <p:cNvGrpSpPr/>
        <p:nvPr/>
      </p:nvGrpSpPr>
      <p:grpSpPr>
        <a:xfrm>
          <a:off x="0" y="0"/>
          <a:ext cx="0" cy="0"/>
          <a:chOff x="0" y="0"/>
          <a:chExt cx="0" cy="0"/>
        </a:xfrm>
      </p:grpSpPr>
      <p:sp>
        <p:nvSpPr>
          <p:cNvPr id="418" name="Google Shape;418;p78"/>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19" name="Google Shape;419;p78"/>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0" name="Google Shape;420;p78"/>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21" name="Shape 421"/>
        <p:cNvGrpSpPr/>
        <p:nvPr/>
      </p:nvGrpSpPr>
      <p:grpSpPr>
        <a:xfrm>
          <a:off x="0" y="0"/>
          <a:ext cx="0" cy="0"/>
          <a:chOff x="0" y="0"/>
          <a:chExt cx="0" cy="0"/>
        </a:xfrm>
      </p:grpSpPr>
      <p:sp>
        <p:nvSpPr>
          <p:cNvPr id="422" name="Google Shape;422;p79"/>
          <p:cNvSpPr/>
          <p:nvPr/>
        </p:nvSpPr>
        <p:spPr>
          <a:xfrm>
            <a:off x="6227805" y="0"/>
            <a:ext cx="2916300" cy="5143500"/>
          </a:xfrm>
          <a:prstGeom prst="rect">
            <a:avLst/>
          </a:prstGeom>
          <a:blipFill rotWithShape="1">
            <a:blip r:embed="rId2">
              <a:alphaModFix amt="60000"/>
            </a:blip>
            <a:tile algn="ctr" flip="xy" tx="0" sx="92002" ty="-70485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23" name="Google Shape;423;p79"/>
          <p:cNvSpPr txBox="1"/>
          <p:nvPr>
            <p:ph type="title"/>
          </p:nvPr>
        </p:nvSpPr>
        <p:spPr>
          <a:xfrm>
            <a:off x="6412230" y="514350"/>
            <a:ext cx="2400300" cy="13029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2400"/>
              <a:buFont typeface="Rockwell"/>
              <a:buNone/>
              <a:defRPr b="1"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24" name="Google Shape;424;p79"/>
          <p:cNvSpPr txBox="1"/>
          <p:nvPr>
            <p:ph idx="1" type="body"/>
          </p:nvPr>
        </p:nvSpPr>
        <p:spPr>
          <a:xfrm>
            <a:off x="628650" y="514350"/>
            <a:ext cx="5033700" cy="3765300"/>
          </a:xfrm>
          <a:prstGeom prst="rect">
            <a:avLst/>
          </a:prstGeom>
          <a:noFill/>
          <a:ln>
            <a:noFill/>
          </a:ln>
        </p:spPr>
        <p:txBody>
          <a:bodyPr anchorCtr="0" anchor="t" bIns="34275" lIns="68575" spcFirstLastPara="1" rIns="68575" wrap="square" tIns="34275">
            <a:normAutofit/>
          </a:bodyPr>
          <a:lstStyle>
            <a:lvl1pPr indent="-311150" lvl="0" marL="457200" algn="l">
              <a:lnSpc>
                <a:spcPct val="90000"/>
              </a:lnSpc>
              <a:spcBef>
                <a:spcPts val="900"/>
              </a:spcBef>
              <a:spcAft>
                <a:spcPts val="0"/>
              </a:spcAft>
              <a:buSzPts val="1300"/>
              <a:buChar char="▪"/>
              <a:defRPr sz="1500"/>
            </a:lvl1pPr>
            <a:lvl2pPr indent="-298450" lvl="1" marL="914400" algn="l">
              <a:lnSpc>
                <a:spcPct val="90000"/>
              </a:lnSpc>
              <a:spcBef>
                <a:spcPts val="300"/>
              </a:spcBef>
              <a:spcAft>
                <a:spcPts val="0"/>
              </a:spcAft>
              <a:buSzPts val="1100"/>
              <a:buChar char="▪"/>
              <a:defRPr sz="1400"/>
            </a:lvl2pPr>
            <a:lvl3pPr indent="-292100" lvl="2" marL="1371600" algn="l">
              <a:lnSpc>
                <a:spcPct val="90000"/>
              </a:lnSpc>
              <a:spcBef>
                <a:spcPts val="300"/>
              </a:spcBef>
              <a:spcAft>
                <a:spcPts val="0"/>
              </a:spcAft>
              <a:buSzPts val="1000"/>
              <a:buChar char="▪"/>
              <a:defRPr sz="1200"/>
            </a:lvl3pPr>
            <a:lvl4pPr indent="-292100" lvl="3" marL="1828800" algn="l">
              <a:lnSpc>
                <a:spcPct val="90000"/>
              </a:lnSpc>
              <a:spcBef>
                <a:spcPts val="300"/>
              </a:spcBef>
              <a:spcAft>
                <a:spcPts val="0"/>
              </a:spcAft>
              <a:buSzPts val="1000"/>
              <a:buChar char="▪"/>
              <a:defRPr sz="1200"/>
            </a:lvl4pPr>
            <a:lvl5pPr indent="-292100" lvl="4" marL="2286000" algn="l">
              <a:lnSpc>
                <a:spcPct val="90000"/>
              </a:lnSpc>
              <a:spcBef>
                <a:spcPts val="300"/>
              </a:spcBef>
              <a:spcAft>
                <a:spcPts val="0"/>
              </a:spcAft>
              <a:buSzPts val="1000"/>
              <a:buChar char="▪"/>
              <a:defRPr sz="1200"/>
            </a:lvl5pPr>
            <a:lvl6pPr indent="-292100" lvl="5" marL="2743200" algn="l">
              <a:lnSpc>
                <a:spcPct val="90000"/>
              </a:lnSpc>
              <a:spcBef>
                <a:spcPts val="300"/>
              </a:spcBef>
              <a:spcAft>
                <a:spcPts val="0"/>
              </a:spcAft>
              <a:buSzPts val="1000"/>
              <a:buChar char="▪"/>
              <a:defRPr sz="1200"/>
            </a:lvl6pPr>
            <a:lvl7pPr indent="-292100" lvl="6" marL="3200400" algn="l">
              <a:lnSpc>
                <a:spcPct val="90000"/>
              </a:lnSpc>
              <a:spcBef>
                <a:spcPts val="300"/>
              </a:spcBef>
              <a:spcAft>
                <a:spcPts val="0"/>
              </a:spcAft>
              <a:buSzPts val="1000"/>
              <a:buChar char="▪"/>
              <a:defRPr sz="1200"/>
            </a:lvl7pPr>
            <a:lvl8pPr indent="-292100" lvl="7" marL="3657600" algn="l">
              <a:lnSpc>
                <a:spcPct val="90000"/>
              </a:lnSpc>
              <a:spcBef>
                <a:spcPts val="300"/>
              </a:spcBef>
              <a:spcAft>
                <a:spcPts val="0"/>
              </a:spcAft>
              <a:buSzPts val="1000"/>
              <a:buChar char="▪"/>
              <a:defRPr sz="1200"/>
            </a:lvl8pPr>
            <a:lvl9pPr indent="-292100" lvl="8" marL="4114800" algn="l">
              <a:lnSpc>
                <a:spcPct val="90000"/>
              </a:lnSpc>
              <a:spcBef>
                <a:spcPts val="300"/>
              </a:spcBef>
              <a:spcAft>
                <a:spcPts val="200"/>
              </a:spcAft>
              <a:buSzPts val="1000"/>
              <a:buChar char="▪"/>
              <a:defRPr sz="1200"/>
            </a:lvl9pPr>
          </a:lstStyle>
          <a:p/>
        </p:txBody>
      </p:sp>
      <p:sp>
        <p:nvSpPr>
          <p:cNvPr id="425" name="Google Shape;425;p79"/>
          <p:cNvSpPr txBox="1"/>
          <p:nvPr>
            <p:ph idx="2" type="body"/>
          </p:nvPr>
        </p:nvSpPr>
        <p:spPr>
          <a:xfrm>
            <a:off x="6412230" y="1817370"/>
            <a:ext cx="2400300" cy="24690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900"/>
              <a:buNone/>
              <a:defRPr sz="1100">
                <a:solidFill>
                  <a:srgbClr val="9E3611"/>
                </a:solidFill>
              </a:defRPr>
            </a:lvl1pPr>
            <a:lvl2pPr indent="-228600" lvl="1" marL="914400" algn="l">
              <a:lnSpc>
                <a:spcPct val="90000"/>
              </a:lnSpc>
              <a:spcBef>
                <a:spcPts val="300"/>
              </a:spcBef>
              <a:spcAft>
                <a:spcPts val="0"/>
              </a:spcAft>
              <a:buSzPts val="800"/>
              <a:buNone/>
              <a:defRPr sz="900"/>
            </a:lvl2pPr>
            <a:lvl3pPr indent="-228600" lvl="2" marL="1371600" algn="l">
              <a:lnSpc>
                <a:spcPct val="90000"/>
              </a:lnSpc>
              <a:spcBef>
                <a:spcPts val="300"/>
              </a:spcBef>
              <a:spcAft>
                <a:spcPts val="0"/>
              </a:spcAft>
              <a:buSzPts val="600"/>
              <a:buNone/>
              <a:defRPr sz="800"/>
            </a:lvl3pPr>
            <a:lvl4pPr indent="-228600" lvl="3" marL="1828800" algn="l">
              <a:lnSpc>
                <a:spcPct val="90000"/>
              </a:lnSpc>
              <a:spcBef>
                <a:spcPts val="300"/>
              </a:spcBef>
              <a:spcAft>
                <a:spcPts val="0"/>
              </a:spcAft>
              <a:buSzPts val="600"/>
              <a:buNone/>
              <a:defRPr sz="700"/>
            </a:lvl4pPr>
            <a:lvl5pPr indent="-228600" lvl="4" marL="2286000" algn="l">
              <a:lnSpc>
                <a:spcPct val="90000"/>
              </a:lnSpc>
              <a:spcBef>
                <a:spcPts val="300"/>
              </a:spcBef>
              <a:spcAft>
                <a:spcPts val="0"/>
              </a:spcAft>
              <a:buSzPts val="600"/>
              <a:buNone/>
              <a:defRPr sz="700"/>
            </a:lvl5pPr>
            <a:lvl6pPr indent="-228600" lvl="5" marL="2743200" algn="l">
              <a:lnSpc>
                <a:spcPct val="90000"/>
              </a:lnSpc>
              <a:spcBef>
                <a:spcPts val="300"/>
              </a:spcBef>
              <a:spcAft>
                <a:spcPts val="0"/>
              </a:spcAft>
              <a:buSzPts val="600"/>
              <a:buNone/>
              <a:defRPr sz="700"/>
            </a:lvl6pPr>
            <a:lvl7pPr indent="-228600" lvl="6" marL="3200400" algn="l">
              <a:lnSpc>
                <a:spcPct val="90000"/>
              </a:lnSpc>
              <a:spcBef>
                <a:spcPts val="300"/>
              </a:spcBef>
              <a:spcAft>
                <a:spcPts val="0"/>
              </a:spcAft>
              <a:buSzPts val="600"/>
              <a:buNone/>
              <a:defRPr sz="700"/>
            </a:lvl7pPr>
            <a:lvl8pPr indent="-228600" lvl="7" marL="3657600" algn="l">
              <a:lnSpc>
                <a:spcPct val="90000"/>
              </a:lnSpc>
              <a:spcBef>
                <a:spcPts val="300"/>
              </a:spcBef>
              <a:spcAft>
                <a:spcPts val="0"/>
              </a:spcAft>
              <a:buSzPts val="600"/>
              <a:buNone/>
              <a:defRPr sz="700"/>
            </a:lvl8pPr>
            <a:lvl9pPr indent="-228600" lvl="8" marL="4114800" algn="l">
              <a:lnSpc>
                <a:spcPct val="90000"/>
              </a:lnSpc>
              <a:spcBef>
                <a:spcPts val="300"/>
              </a:spcBef>
              <a:spcAft>
                <a:spcPts val="200"/>
              </a:spcAft>
              <a:buSzPts val="600"/>
              <a:buNone/>
              <a:defRPr sz="700"/>
            </a:lvl9pPr>
          </a:lstStyle>
          <a:p/>
        </p:txBody>
      </p:sp>
      <p:sp>
        <p:nvSpPr>
          <p:cNvPr id="426" name="Google Shape;426;p79"/>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27" name="Google Shape;427;p79"/>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grpSp>
        <p:nvGrpSpPr>
          <p:cNvPr id="428" name="Google Shape;428;p79"/>
          <p:cNvGrpSpPr/>
          <p:nvPr/>
        </p:nvGrpSpPr>
        <p:grpSpPr>
          <a:xfrm>
            <a:off x="8551294" y="4672261"/>
            <a:ext cx="342938" cy="342938"/>
            <a:chOff x="11361456" y="6195813"/>
            <a:chExt cx="548700" cy="548700"/>
          </a:xfrm>
        </p:grpSpPr>
        <p:sp>
          <p:nvSpPr>
            <p:cNvPr id="429" name="Google Shape;429;p79"/>
            <p:cNvSpPr/>
            <p:nvPr/>
          </p:nvSpPr>
          <p:spPr>
            <a:xfrm>
              <a:off x="11361456" y="6195813"/>
              <a:ext cx="548700" cy="548700"/>
            </a:xfrm>
            <a:prstGeom prst="ellipse">
              <a:avLst/>
            </a:prstGeom>
            <a:blipFill rotWithShape="1">
              <a:blip r:embed="rId3">
                <a:alphaModFix/>
              </a:blip>
              <a:tile algn="tl" flip="none" tx="50800" sx="84997" ty="0" sy="84997"/>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0" name="Google Shape;430;p79"/>
            <p:cNvSpPr/>
            <p:nvPr/>
          </p:nvSpPr>
          <p:spPr>
            <a:xfrm>
              <a:off x="11396488" y="6230844"/>
              <a:ext cx="478500" cy="478500"/>
            </a:xfrm>
            <a:prstGeom prst="ellipse">
              <a:avLst/>
            </a:prstGeom>
            <a:no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431" name="Google Shape;431;p79"/>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32" name="Shape 432"/>
        <p:cNvGrpSpPr/>
        <p:nvPr/>
      </p:nvGrpSpPr>
      <p:grpSpPr>
        <a:xfrm>
          <a:off x="0" y="0"/>
          <a:ext cx="0" cy="0"/>
          <a:chOff x="0" y="0"/>
          <a:chExt cx="0" cy="0"/>
        </a:xfrm>
      </p:grpSpPr>
      <p:sp>
        <p:nvSpPr>
          <p:cNvPr id="433" name="Google Shape;433;p80"/>
          <p:cNvSpPr/>
          <p:nvPr/>
        </p:nvSpPr>
        <p:spPr>
          <a:xfrm>
            <a:off x="6227805" y="0"/>
            <a:ext cx="2916300" cy="5143500"/>
          </a:xfrm>
          <a:prstGeom prst="rect">
            <a:avLst/>
          </a:prstGeom>
          <a:blipFill rotWithShape="1">
            <a:blip r:embed="rId2">
              <a:alphaModFix amt="60000"/>
            </a:blip>
            <a:tile algn="ctr" flip="xy" tx="0" sx="92002" ty="-704850" sy="89002"/>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34" name="Google Shape;434;p80"/>
          <p:cNvSpPr txBox="1"/>
          <p:nvPr>
            <p:ph type="title"/>
          </p:nvPr>
        </p:nvSpPr>
        <p:spPr>
          <a:xfrm>
            <a:off x="6412230" y="514350"/>
            <a:ext cx="2400300" cy="13029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SzPts val="2400"/>
              <a:buFont typeface="Rockwell"/>
              <a:buNone/>
              <a:defRPr b="1"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35" name="Google Shape;435;p80"/>
          <p:cNvSpPr/>
          <p:nvPr>
            <p:ph idx="2" type="pic"/>
          </p:nvPr>
        </p:nvSpPr>
        <p:spPr>
          <a:xfrm>
            <a:off x="0" y="0"/>
            <a:ext cx="6227700" cy="5143500"/>
          </a:xfrm>
          <a:prstGeom prst="rect">
            <a:avLst/>
          </a:prstGeom>
          <a:solidFill>
            <a:srgbClr val="E1DFDF"/>
          </a:solidFill>
          <a:ln>
            <a:noFill/>
          </a:ln>
        </p:spPr>
      </p:sp>
      <p:sp>
        <p:nvSpPr>
          <p:cNvPr id="436" name="Google Shape;436;p80"/>
          <p:cNvSpPr txBox="1"/>
          <p:nvPr>
            <p:ph idx="1" type="body"/>
          </p:nvPr>
        </p:nvSpPr>
        <p:spPr>
          <a:xfrm>
            <a:off x="6412230" y="1817370"/>
            <a:ext cx="2400300" cy="24690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SzPts val="900"/>
              <a:buNone/>
              <a:defRPr sz="1100">
                <a:solidFill>
                  <a:srgbClr val="9E3611"/>
                </a:solidFill>
              </a:defRPr>
            </a:lvl1pPr>
            <a:lvl2pPr indent="-228600" lvl="1" marL="914400" algn="l">
              <a:lnSpc>
                <a:spcPct val="90000"/>
              </a:lnSpc>
              <a:spcBef>
                <a:spcPts val="300"/>
              </a:spcBef>
              <a:spcAft>
                <a:spcPts val="0"/>
              </a:spcAft>
              <a:buSzPts val="800"/>
              <a:buNone/>
              <a:defRPr sz="900"/>
            </a:lvl2pPr>
            <a:lvl3pPr indent="-228600" lvl="2" marL="1371600" algn="l">
              <a:lnSpc>
                <a:spcPct val="90000"/>
              </a:lnSpc>
              <a:spcBef>
                <a:spcPts val="300"/>
              </a:spcBef>
              <a:spcAft>
                <a:spcPts val="0"/>
              </a:spcAft>
              <a:buSzPts val="600"/>
              <a:buNone/>
              <a:defRPr sz="800"/>
            </a:lvl3pPr>
            <a:lvl4pPr indent="-228600" lvl="3" marL="1828800" algn="l">
              <a:lnSpc>
                <a:spcPct val="90000"/>
              </a:lnSpc>
              <a:spcBef>
                <a:spcPts val="300"/>
              </a:spcBef>
              <a:spcAft>
                <a:spcPts val="0"/>
              </a:spcAft>
              <a:buSzPts val="600"/>
              <a:buNone/>
              <a:defRPr sz="700"/>
            </a:lvl4pPr>
            <a:lvl5pPr indent="-228600" lvl="4" marL="2286000" algn="l">
              <a:lnSpc>
                <a:spcPct val="90000"/>
              </a:lnSpc>
              <a:spcBef>
                <a:spcPts val="300"/>
              </a:spcBef>
              <a:spcAft>
                <a:spcPts val="0"/>
              </a:spcAft>
              <a:buSzPts val="600"/>
              <a:buNone/>
              <a:defRPr sz="700"/>
            </a:lvl5pPr>
            <a:lvl6pPr indent="-228600" lvl="5" marL="2743200" algn="l">
              <a:lnSpc>
                <a:spcPct val="90000"/>
              </a:lnSpc>
              <a:spcBef>
                <a:spcPts val="300"/>
              </a:spcBef>
              <a:spcAft>
                <a:spcPts val="0"/>
              </a:spcAft>
              <a:buSzPts val="600"/>
              <a:buNone/>
              <a:defRPr sz="700"/>
            </a:lvl6pPr>
            <a:lvl7pPr indent="-228600" lvl="6" marL="3200400" algn="l">
              <a:lnSpc>
                <a:spcPct val="90000"/>
              </a:lnSpc>
              <a:spcBef>
                <a:spcPts val="300"/>
              </a:spcBef>
              <a:spcAft>
                <a:spcPts val="0"/>
              </a:spcAft>
              <a:buSzPts val="600"/>
              <a:buNone/>
              <a:defRPr sz="700"/>
            </a:lvl7pPr>
            <a:lvl8pPr indent="-228600" lvl="7" marL="3657600" algn="l">
              <a:lnSpc>
                <a:spcPct val="90000"/>
              </a:lnSpc>
              <a:spcBef>
                <a:spcPts val="300"/>
              </a:spcBef>
              <a:spcAft>
                <a:spcPts val="0"/>
              </a:spcAft>
              <a:buSzPts val="600"/>
              <a:buNone/>
              <a:defRPr sz="700"/>
            </a:lvl8pPr>
            <a:lvl9pPr indent="-228600" lvl="8" marL="4114800" algn="l">
              <a:lnSpc>
                <a:spcPct val="90000"/>
              </a:lnSpc>
              <a:spcBef>
                <a:spcPts val="300"/>
              </a:spcBef>
              <a:spcAft>
                <a:spcPts val="200"/>
              </a:spcAft>
              <a:buSzPts val="600"/>
              <a:buNone/>
              <a:defRPr sz="700"/>
            </a:lvl9pPr>
          </a:lstStyle>
          <a:p/>
        </p:txBody>
      </p:sp>
      <p:sp>
        <p:nvSpPr>
          <p:cNvPr id="437" name="Google Shape;437;p80"/>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grpSp>
        <p:nvGrpSpPr>
          <p:cNvPr id="438" name="Google Shape;438;p80"/>
          <p:cNvGrpSpPr/>
          <p:nvPr/>
        </p:nvGrpSpPr>
        <p:grpSpPr>
          <a:xfrm>
            <a:off x="8551294" y="4672261"/>
            <a:ext cx="342938" cy="342938"/>
            <a:chOff x="11361456" y="6195813"/>
            <a:chExt cx="548700" cy="548700"/>
          </a:xfrm>
        </p:grpSpPr>
        <p:sp>
          <p:nvSpPr>
            <p:cNvPr id="439" name="Google Shape;439;p80"/>
            <p:cNvSpPr/>
            <p:nvPr/>
          </p:nvSpPr>
          <p:spPr>
            <a:xfrm>
              <a:off x="11361456" y="6195813"/>
              <a:ext cx="548700" cy="548700"/>
            </a:xfrm>
            <a:prstGeom prst="ellipse">
              <a:avLst/>
            </a:prstGeom>
            <a:blipFill rotWithShape="1">
              <a:blip r:embed="rId3">
                <a:alphaModFix/>
              </a:blip>
              <a:tile algn="tl" flip="none" tx="50800" sx="84997" ty="0" sy="84997"/>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440" name="Google Shape;440;p80"/>
            <p:cNvSpPr/>
            <p:nvPr/>
          </p:nvSpPr>
          <p:spPr>
            <a:xfrm>
              <a:off x="11396488" y="6230844"/>
              <a:ext cx="478500" cy="478500"/>
            </a:xfrm>
            <a:prstGeom prst="ellipse">
              <a:avLst/>
            </a:prstGeom>
            <a:no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441" name="Google Shape;441;p80"/>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2" name="Shape 442"/>
        <p:cNvGrpSpPr/>
        <p:nvPr/>
      </p:nvGrpSpPr>
      <p:grpSpPr>
        <a:xfrm>
          <a:off x="0" y="0"/>
          <a:ext cx="0" cy="0"/>
          <a:chOff x="0" y="0"/>
          <a:chExt cx="0" cy="0"/>
        </a:xfrm>
      </p:grpSpPr>
      <p:sp>
        <p:nvSpPr>
          <p:cNvPr id="443" name="Google Shape;443;p81"/>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44" name="Google Shape;444;p81"/>
          <p:cNvSpPr txBox="1"/>
          <p:nvPr>
            <p:ph idx="1" type="body"/>
          </p:nvPr>
        </p:nvSpPr>
        <p:spPr>
          <a:xfrm rot="5400000">
            <a:off x="3055236" y="-661794"/>
            <a:ext cx="3038100" cy="75438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900"/>
              </a:spcBef>
              <a:spcAft>
                <a:spcPts val="0"/>
              </a:spcAft>
              <a:buSzPts val="1100"/>
              <a:buChar char="▪"/>
              <a:defRPr/>
            </a:lvl1pPr>
            <a:lvl2pPr indent="-298450" lvl="1" marL="914400" algn="l">
              <a:lnSpc>
                <a:spcPct val="90000"/>
              </a:lnSpc>
              <a:spcBef>
                <a:spcPts val="3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200"/>
              </a:spcAft>
              <a:buSzPts val="1100"/>
              <a:buChar char="▪"/>
              <a:defRPr/>
            </a:lvl9pPr>
          </a:lstStyle>
          <a:p/>
        </p:txBody>
      </p:sp>
      <p:sp>
        <p:nvSpPr>
          <p:cNvPr id="445" name="Google Shape;445;p81"/>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6" name="Google Shape;446;p81"/>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7" name="Google Shape;447;p81"/>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48" name="Shape 448"/>
        <p:cNvGrpSpPr/>
        <p:nvPr/>
      </p:nvGrpSpPr>
      <p:grpSpPr>
        <a:xfrm>
          <a:off x="0" y="0"/>
          <a:ext cx="0" cy="0"/>
          <a:chOff x="0" y="0"/>
          <a:chExt cx="0" cy="0"/>
        </a:xfrm>
      </p:grpSpPr>
      <p:sp>
        <p:nvSpPr>
          <p:cNvPr id="449" name="Google Shape;449;p82"/>
          <p:cNvSpPr txBox="1"/>
          <p:nvPr>
            <p:ph type="title"/>
          </p:nvPr>
        </p:nvSpPr>
        <p:spPr>
          <a:xfrm rot="5400000">
            <a:off x="5386350" y="1557300"/>
            <a:ext cx="4229100" cy="1914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0" name="Google Shape;450;p82"/>
          <p:cNvSpPr txBox="1"/>
          <p:nvPr>
            <p:ph idx="1" type="body"/>
          </p:nvPr>
        </p:nvSpPr>
        <p:spPr>
          <a:xfrm rot="5400000">
            <a:off x="1500225" y="-300000"/>
            <a:ext cx="4229100" cy="5629200"/>
          </a:xfrm>
          <a:prstGeom prst="rect">
            <a:avLst/>
          </a:prstGeom>
          <a:noFill/>
          <a:ln>
            <a:noFill/>
          </a:ln>
        </p:spPr>
        <p:txBody>
          <a:bodyPr anchorCtr="0" anchor="t" bIns="34275" lIns="68575" spcFirstLastPara="1" rIns="68575" wrap="square" tIns="34275">
            <a:normAutofit/>
          </a:bodyPr>
          <a:lstStyle>
            <a:lvl1pPr indent="-298450" lvl="0" marL="457200" algn="l">
              <a:lnSpc>
                <a:spcPct val="90000"/>
              </a:lnSpc>
              <a:spcBef>
                <a:spcPts val="900"/>
              </a:spcBef>
              <a:spcAft>
                <a:spcPts val="0"/>
              </a:spcAft>
              <a:buSzPts val="1100"/>
              <a:buChar char="▪"/>
              <a:defRPr/>
            </a:lvl1pPr>
            <a:lvl2pPr indent="-298450" lvl="1" marL="914400" algn="l">
              <a:lnSpc>
                <a:spcPct val="90000"/>
              </a:lnSpc>
              <a:spcBef>
                <a:spcPts val="300"/>
              </a:spcBef>
              <a:spcAft>
                <a:spcPts val="0"/>
              </a:spcAft>
              <a:buSzPts val="1100"/>
              <a:buChar char="▪"/>
              <a:defRPr/>
            </a:lvl2pPr>
            <a:lvl3pPr indent="-298450" lvl="2" marL="1371600" algn="l">
              <a:lnSpc>
                <a:spcPct val="90000"/>
              </a:lnSpc>
              <a:spcBef>
                <a:spcPts val="300"/>
              </a:spcBef>
              <a:spcAft>
                <a:spcPts val="0"/>
              </a:spcAft>
              <a:buSzPts val="1100"/>
              <a:buChar char="▪"/>
              <a:defRPr/>
            </a:lvl3pPr>
            <a:lvl4pPr indent="-298450" lvl="3" marL="1828800" algn="l">
              <a:lnSpc>
                <a:spcPct val="90000"/>
              </a:lnSpc>
              <a:spcBef>
                <a:spcPts val="300"/>
              </a:spcBef>
              <a:spcAft>
                <a:spcPts val="0"/>
              </a:spcAft>
              <a:buSzPts val="1100"/>
              <a:buChar char="▪"/>
              <a:defRPr/>
            </a:lvl4pPr>
            <a:lvl5pPr indent="-298450" lvl="4" marL="2286000" algn="l">
              <a:lnSpc>
                <a:spcPct val="90000"/>
              </a:lnSpc>
              <a:spcBef>
                <a:spcPts val="300"/>
              </a:spcBef>
              <a:spcAft>
                <a:spcPts val="0"/>
              </a:spcAft>
              <a:buSzPts val="1100"/>
              <a:buChar char="▪"/>
              <a:defRPr/>
            </a:lvl5pPr>
            <a:lvl6pPr indent="-298450" lvl="5" marL="2743200" algn="l">
              <a:lnSpc>
                <a:spcPct val="90000"/>
              </a:lnSpc>
              <a:spcBef>
                <a:spcPts val="300"/>
              </a:spcBef>
              <a:spcAft>
                <a:spcPts val="0"/>
              </a:spcAft>
              <a:buSzPts val="1100"/>
              <a:buChar char="▪"/>
              <a:defRPr/>
            </a:lvl6pPr>
            <a:lvl7pPr indent="-298450" lvl="6" marL="3200400" algn="l">
              <a:lnSpc>
                <a:spcPct val="90000"/>
              </a:lnSpc>
              <a:spcBef>
                <a:spcPts val="300"/>
              </a:spcBef>
              <a:spcAft>
                <a:spcPts val="0"/>
              </a:spcAft>
              <a:buSzPts val="1100"/>
              <a:buChar char="▪"/>
              <a:defRPr/>
            </a:lvl7pPr>
            <a:lvl8pPr indent="-298450" lvl="7" marL="3657600" algn="l">
              <a:lnSpc>
                <a:spcPct val="90000"/>
              </a:lnSpc>
              <a:spcBef>
                <a:spcPts val="300"/>
              </a:spcBef>
              <a:spcAft>
                <a:spcPts val="0"/>
              </a:spcAft>
              <a:buSzPts val="1100"/>
              <a:buChar char="▪"/>
              <a:defRPr/>
            </a:lvl8pPr>
            <a:lvl9pPr indent="-298450" lvl="8" marL="4114800" algn="l">
              <a:lnSpc>
                <a:spcPct val="90000"/>
              </a:lnSpc>
              <a:spcBef>
                <a:spcPts val="300"/>
              </a:spcBef>
              <a:spcAft>
                <a:spcPts val="200"/>
              </a:spcAft>
              <a:buSzPts val="1100"/>
              <a:buChar char="▪"/>
              <a:defRPr/>
            </a:lvl9pPr>
          </a:lstStyle>
          <a:p/>
        </p:txBody>
      </p:sp>
      <p:sp>
        <p:nvSpPr>
          <p:cNvPr id="451" name="Google Shape;451;p82"/>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2" name="Google Shape;452;p82"/>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53" name="Google Shape;453;p82"/>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slideLayout" Target="../slideLayouts/slideLayout4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0" Type="http://schemas.openxmlformats.org/officeDocument/2006/relationships/theme" Target="../theme/theme7.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11" Type="http://schemas.openxmlformats.org/officeDocument/2006/relationships/slideLayout" Target="../slideLayouts/slideLayout63.xml"/><Relationship Id="rId10" Type="http://schemas.openxmlformats.org/officeDocument/2006/relationships/slideLayout" Target="../slideLayouts/slideLayout62.xml"/><Relationship Id="rId1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theme" Target="../theme/theme6.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13" Type="http://schemas.openxmlformats.org/officeDocument/2006/relationships/theme" Target="../theme/theme1.xml"/><Relationship Id="rId1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5" name="Shape 55"/>
        <p:cNvGrpSpPr/>
        <p:nvPr/>
      </p:nvGrpSpPr>
      <p:grpSpPr>
        <a:xfrm>
          <a:off x="0" y="0"/>
          <a:ext cx="0" cy="0"/>
          <a:chOff x="0" y="0"/>
          <a:chExt cx="0" cy="0"/>
        </a:xfrm>
      </p:grpSpPr>
      <p:sp>
        <p:nvSpPr>
          <p:cNvPr id="56" name="Google Shape;56;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490F52"/>
              </a:buClr>
              <a:buSzPts val="3000"/>
              <a:buFont typeface="Open Sans ExtraBold"/>
              <a:buNone/>
              <a:defRPr sz="3000">
                <a:solidFill>
                  <a:srgbClr val="490F52"/>
                </a:solidFill>
                <a:latin typeface="Open Sans ExtraBold"/>
                <a:ea typeface="Open Sans ExtraBold"/>
                <a:cs typeface="Open Sans ExtraBold"/>
                <a:sym typeface="Open Sans ExtraBold"/>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57" name="Google Shape;57;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0200" lvl="0" marL="457200">
              <a:lnSpc>
                <a:spcPct val="115000"/>
              </a:lnSpc>
              <a:spcBef>
                <a:spcPts val="0"/>
              </a:spcBef>
              <a:spcAft>
                <a:spcPts val="0"/>
              </a:spcAft>
              <a:buSzPts val="1600"/>
              <a:buFont typeface="Open Sans"/>
              <a:buChar char="●"/>
              <a:defRPr sz="1600">
                <a:latin typeface="Open Sans"/>
                <a:ea typeface="Open Sans"/>
                <a:cs typeface="Open Sans"/>
                <a:sym typeface="Open Sans"/>
              </a:defRPr>
            </a:lvl1pPr>
            <a:lvl2pPr indent="-330200" lvl="1" marL="914400">
              <a:lnSpc>
                <a:spcPct val="115000"/>
              </a:lnSpc>
              <a:spcBef>
                <a:spcPts val="0"/>
              </a:spcBef>
              <a:spcAft>
                <a:spcPts val="0"/>
              </a:spcAft>
              <a:buSzPts val="1600"/>
              <a:buFont typeface="Open Sans"/>
              <a:buChar char="○"/>
              <a:defRPr sz="1600">
                <a:latin typeface="Open Sans"/>
                <a:ea typeface="Open Sans"/>
                <a:cs typeface="Open Sans"/>
                <a:sym typeface="Open Sans"/>
              </a:defRPr>
            </a:lvl2pPr>
            <a:lvl3pPr indent="-330200" lvl="2" marL="1371600">
              <a:lnSpc>
                <a:spcPct val="115000"/>
              </a:lnSpc>
              <a:spcBef>
                <a:spcPts val="0"/>
              </a:spcBef>
              <a:spcAft>
                <a:spcPts val="0"/>
              </a:spcAft>
              <a:buSzPts val="1600"/>
              <a:buFont typeface="Open Sans"/>
              <a:buChar char="■"/>
              <a:defRPr sz="1600">
                <a:latin typeface="Open Sans"/>
                <a:ea typeface="Open Sans"/>
                <a:cs typeface="Open Sans"/>
                <a:sym typeface="Open Sans"/>
              </a:defRPr>
            </a:lvl3pPr>
            <a:lvl4pPr indent="-330200" lvl="3" marL="1828800">
              <a:lnSpc>
                <a:spcPct val="115000"/>
              </a:lnSpc>
              <a:spcBef>
                <a:spcPts val="0"/>
              </a:spcBef>
              <a:spcAft>
                <a:spcPts val="0"/>
              </a:spcAft>
              <a:buSzPts val="1600"/>
              <a:buFont typeface="Open Sans"/>
              <a:buChar char="●"/>
              <a:defRPr sz="1600">
                <a:latin typeface="Open Sans"/>
                <a:ea typeface="Open Sans"/>
                <a:cs typeface="Open Sans"/>
                <a:sym typeface="Open Sans"/>
              </a:defRPr>
            </a:lvl4pPr>
            <a:lvl5pPr indent="-330200" lvl="4" marL="2286000">
              <a:lnSpc>
                <a:spcPct val="115000"/>
              </a:lnSpc>
              <a:spcBef>
                <a:spcPts val="0"/>
              </a:spcBef>
              <a:spcAft>
                <a:spcPts val="0"/>
              </a:spcAft>
              <a:buSzPts val="1600"/>
              <a:buFont typeface="Open Sans"/>
              <a:buChar char="○"/>
              <a:defRPr sz="1600">
                <a:latin typeface="Open Sans"/>
                <a:ea typeface="Open Sans"/>
                <a:cs typeface="Open Sans"/>
                <a:sym typeface="Open Sans"/>
              </a:defRPr>
            </a:lvl5pPr>
            <a:lvl6pPr indent="-330200" lvl="5" marL="2743200">
              <a:lnSpc>
                <a:spcPct val="115000"/>
              </a:lnSpc>
              <a:spcBef>
                <a:spcPts val="0"/>
              </a:spcBef>
              <a:spcAft>
                <a:spcPts val="0"/>
              </a:spcAft>
              <a:buSzPts val="1600"/>
              <a:buFont typeface="Open Sans"/>
              <a:buChar char="■"/>
              <a:defRPr sz="1600">
                <a:latin typeface="Open Sans"/>
                <a:ea typeface="Open Sans"/>
                <a:cs typeface="Open Sans"/>
                <a:sym typeface="Open Sans"/>
              </a:defRPr>
            </a:lvl6pPr>
            <a:lvl7pPr indent="-330200" lvl="6" marL="3200400">
              <a:lnSpc>
                <a:spcPct val="115000"/>
              </a:lnSpc>
              <a:spcBef>
                <a:spcPts val="0"/>
              </a:spcBef>
              <a:spcAft>
                <a:spcPts val="0"/>
              </a:spcAft>
              <a:buSzPts val="1600"/>
              <a:buFont typeface="Open Sans"/>
              <a:buChar char="●"/>
              <a:defRPr sz="1600">
                <a:latin typeface="Open Sans"/>
                <a:ea typeface="Open Sans"/>
                <a:cs typeface="Open Sans"/>
                <a:sym typeface="Open Sans"/>
              </a:defRPr>
            </a:lvl7pPr>
            <a:lvl8pPr indent="-330200" lvl="7" marL="3657600">
              <a:lnSpc>
                <a:spcPct val="115000"/>
              </a:lnSpc>
              <a:spcBef>
                <a:spcPts val="0"/>
              </a:spcBef>
              <a:spcAft>
                <a:spcPts val="0"/>
              </a:spcAft>
              <a:buSzPts val="1600"/>
              <a:buFont typeface="Open Sans"/>
              <a:buChar char="○"/>
              <a:defRPr sz="1600">
                <a:latin typeface="Open Sans"/>
                <a:ea typeface="Open Sans"/>
                <a:cs typeface="Open Sans"/>
                <a:sym typeface="Open Sans"/>
              </a:defRPr>
            </a:lvl8pPr>
            <a:lvl9pPr indent="-330200" lvl="8" marL="4114800">
              <a:lnSpc>
                <a:spcPct val="115000"/>
              </a:lnSpc>
              <a:spcBef>
                <a:spcPts val="0"/>
              </a:spcBef>
              <a:spcAft>
                <a:spcPts val="0"/>
              </a:spcAft>
              <a:buSzPts val="1600"/>
              <a:buFont typeface="Open Sans"/>
              <a:buChar char="■"/>
              <a:defRPr sz="1600">
                <a:latin typeface="Open Sans"/>
                <a:ea typeface="Open Sans"/>
                <a:cs typeface="Open Sans"/>
                <a:sym typeface="Open Sans"/>
              </a:defRPr>
            </a:lvl9pPr>
          </a:lstStyle>
          <a:p/>
        </p:txBody>
      </p:sp>
      <p:sp>
        <p:nvSpPr>
          <p:cNvPr id="58" name="Google Shape;58;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2" name="Shape 212"/>
        <p:cNvGrpSpPr/>
        <p:nvPr/>
      </p:nvGrpSpPr>
      <p:grpSpPr>
        <a:xfrm>
          <a:off x="0" y="0"/>
          <a:ext cx="0" cy="0"/>
          <a:chOff x="0" y="0"/>
          <a:chExt cx="0" cy="0"/>
        </a:xfrm>
      </p:grpSpPr>
      <p:sp>
        <p:nvSpPr>
          <p:cNvPr id="213" name="Google Shape;213;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14" name="Google Shape;214;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15" name="Google Shape;215;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7" name="Shape 257"/>
        <p:cNvGrpSpPr/>
        <p:nvPr/>
      </p:nvGrpSpPr>
      <p:grpSpPr>
        <a:xfrm>
          <a:off x="0" y="0"/>
          <a:ext cx="0" cy="0"/>
          <a:chOff x="0" y="0"/>
          <a:chExt cx="0" cy="0"/>
        </a:xfrm>
      </p:grpSpPr>
      <p:sp>
        <p:nvSpPr>
          <p:cNvPr id="258" name="Google Shape;258;p5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259" name="Google Shape;259;p56"/>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260" name="Google Shape;260;p5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261" name="Google Shape;261;p5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262" name="Google Shape;262;p5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algn="r">
              <a:spcBef>
                <a:spcPts val="0"/>
              </a:spcBef>
              <a:buNone/>
              <a:defRPr b="0" i="0" sz="600" u="none" cap="none" strike="noStrike">
                <a:solidFill>
                  <a:srgbClr val="888888"/>
                </a:solidFill>
                <a:latin typeface="Calibri"/>
                <a:ea typeface="Calibri"/>
                <a:cs typeface="Calibri"/>
                <a:sym typeface="Calibri"/>
              </a:defRPr>
            </a:lvl1pPr>
            <a:lvl2pPr indent="0" lvl="1" marL="0" marR="0" algn="r">
              <a:spcBef>
                <a:spcPts val="0"/>
              </a:spcBef>
              <a:buNone/>
              <a:defRPr b="0" i="0" sz="600" u="none" cap="none" strike="noStrike">
                <a:solidFill>
                  <a:srgbClr val="888888"/>
                </a:solidFill>
                <a:latin typeface="Calibri"/>
                <a:ea typeface="Calibri"/>
                <a:cs typeface="Calibri"/>
                <a:sym typeface="Calibri"/>
              </a:defRPr>
            </a:lvl2pPr>
            <a:lvl3pPr indent="0" lvl="2" marL="0" marR="0" algn="r">
              <a:spcBef>
                <a:spcPts val="0"/>
              </a:spcBef>
              <a:buNone/>
              <a:defRPr b="0" i="0" sz="600" u="none" cap="none" strike="noStrike">
                <a:solidFill>
                  <a:srgbClr val="888888"/>
                </a:solidFill>
                <a:latin typeface="Calibri"/>
                <a:ea typeface="Calibri"/>
                <a:cs typeface="Calibri"/>
                <a:sym typeface="Calibri"/>
              </a:defRPr>
            </a:lvl3pPr>
            <a:lvl4pPr indent="0" lvl="3" marL="0" marR="0" algn="r">
              <a:spcBef>
                <a:spcPts val="0"/>
              </a:spcBef>
              <a:buNone/>
              <a:defRPr b="0" i="0" sz="600" u="none" cap="none" strike="noStrike">
                <a:solidFill>
                  <a:srgbClr val="888888"/>
                </a:solidFill>
                <a:latin typeface="Calibri"/>
                <a:ea typeface="Calibri"/>
                <a:cs typeface="Calibri"/>
                <a:sym typeface="Calibri"/>
              </a:defRPr>
            </a:lvl4pPr>
            <a:lvl5pPr indent="0" lvl="4" marL="0" marR="0" algn="r">
              <a:spcBef>
                <a:spcPts val="0"/>
              </a:spcBef>
              <a:buNone/>
              <a:defRPr b="0" i="0" sz="600" u="none" cap="none" strike="noStrike">
                <a:solidFill>
                  <a:srgbClr val="888888"/>
                </a:solidFill>
                <a:latin typeface="Calibri"/>
                <a:ea typeface="Calibri"/>
                <a:cs typeface="Calibri"/>
                <a:sym typeface="Calibri"/>
              </a:defRPr>
            </a:lvl5pPr>
            <a:lvl6pPr indent="0" lvl="5" marL="0" marR="0" algn="r">
              <a:spcBef>
                <a:spcPts val="0"/>
              </a:spcBef>
              <a:buNone/>
              <a:defRPr b="0" i="0" sz="600" u="none" cap="none" strike="noStrike">
                <a:solidFill>
                  <a:srgbClr val="888888"/>
                </a:solidFill>
                <a:latin typeface="Calibri"/>
                <a:ea typeface="Calibri"/>
                <a:cs typeface="Calibri"/>
                <a:sym typeface="Calibri"/>
              </a:defRPr>
            </a:lvl6pPr>
            <a:lvl7pPr indent="0" lvl="6" marL="0" marR="0" algn="r">
              <a:spcBef>
                <a:spcPts val="0"/>
              </a:spcBef>
              <a:buNone/>
              <a:defRPr b="0" i="0" sz="600" u="none" cap="none" strike="noStrike">
                <a:solidFill>
                  <a:srgbClr val="888888"/>
                </a:solidFill>
                <a:latin typeface="Calibri"/>
                <a:ea typeface="Calibri"/>
                <a:cs typeface="Calibri"/>
                <a:sym typeface="Calibri"/>
              </a:defRPr>
            </a:lvl7pPr>
            <a:lvl8pPr indent="0" lvl="7" marL="0" marR="0" algn="r">
              <a:spcBef>
                <a:spcPts val="0"/>
              </a:spcBef>
              <a:buNone/>
              <a:defRPr b="0" i="0" sz="600" u="none" cap="none" strike="noStrike">
                <a:solidFill>
                  <a:srgbClr val="888888"/>
                </a:solidFill>
                <a:latin typeface="Calibri"/>
                <a:ea typeface="Calibri"/>
                <a:cs typeface="Calibri"/>
                <a:sym typeface="Calibri"/>
              </a:defRPr>
            </a:lvl8pPr>
            <a:lvl9pPr indent="0" lvl="8" marL="0" marR="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2" name="Shape 332"/>
        <p:cNvGrpSpPr/>
        <p:nvPr/>
      </p:nvGrpSpPr>
      <p:grpSpPr>
        <a:xfrm>
          <a:off x="0" y="0"/>
          <a:ext cx="0" cy="0"/>
          <a:chOff x="0" y="0"/>
          <a:chExt cx="0" cy="0"/>
        </a:xfrm>
      </p:grpSpPr>
      <p:sp>
        <p:nvSpPr>
          <p:cNvPr id="333" name="Google Shape;333;p68"/>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SzPts val="4100"/>
              <a:buFont typeface="Rockwell"/>
              <a:buNone/>
              <a:defRPr b="0" i="0" sz="4100" u="none" cap="none" strike="noStrike">
                <a:latin typeface="Rockwell"/>
                <a:ea typeface="Rockwell"/>
                <a:cs typeface="Rockwell"/>
                <a:sym typeface="Rockwe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34" name="Google Shape;334;p68"/>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lvl1pPr indent="-311150" lvl="0" marL="457200" marR="0" algn="l">
              <a:lnSpc>
                <a:spcPct val="90000"/>
              </a:lnSpc>
              <a:spcBef>
                <a:spcPts val="900"/>
              </a:spcBef>
              <a:spcAft>
                <a:spcPts val="0"/>
              </a:spcAft>
              <a:buClr>
                <a:srgbClr val="9E3611"/>
              </a:buClr>
              <a:buSzPts val="1300"/>
              <a:buFont typeface="Noto Sans Symbols"/>
              <a:buChar char="▪"/>
              <a:defRPr b="0" i="0" sz="1500" u="none" cap="none" strike="noStrike">
                <a:solidFill>
                  <a:schemeClr val="lt1"/>
                </a:solidFill>
                <a:latin typeface="Rockwell"/>
                <a:ea typeface="Rockwell"/>
                <a:cs typeface="Rockwell"/>
                <a:sym typeface="Rockwell"/>
              </a:defRPr>
            </a:lvl1pPr>
            <a:lvl2pPr indent="-298450" lvl="1" marL="914400" marR="0" algn="l">
              <a:lnSpc>
                <a:spcPct val="90000"/>
              </a:lnSpc>
              <a:spcBef>
                <a:spcPts val="300"/>
              </a:spcBef>
              <a:spcAft>
                <a:spcPts val="0"/>
              </a:spcAft>
              <a:buClr>
                <a:srgbClr val="9E3611"/>
              </a:buClr>
              <a:buSzPts val="1100"/>
              <a:buFont typeface="Noto Sans Symbols"/>
              <a:buChar char="▪"/>
              <a:defRPr b="0" i="0" sz="1400" u="none" cap="none" strike="noStrike">
                <a:solidFill>
                  <a:schemeClr val="lt1"/>
                </a:solidFill>
                <a:latin typeface="Rockwell"/>
                <a:ea typeface="Rockwell"/>
                <a:cs typeface="Rockwell"/>
                <a:sym typeface="Rockwell"/>
              </a:defRPr>
            </a:lvl2pPr>
            <a:lvl3pPr indent="-292100" lvl="2" marL="1371600" marR="0" algn="l">
              <a:lnSpc>
                <a:spcPct val="90000"/>
              </a:lnSpc>
              <a:spcBef>
                <a:spcPts val="300"/>
              </a:spcBef>
              <a:spcAft>
                <a:spcPts val="0"/>
              </a:spcAft>
              <a:buClr>
                <a:srgbClr val="9E3611"/>
              </a:buClr>
              <a:buSzPts val="1000"/>
              <a:buFont typeface="Noto Sans Symbols"/>
              <a:buChar char="▪"/>
              <a:defRPr b="0" i="0" sz="1200" u="none" cap="none" strike="noStrike">
                <a:solidFill>
                  <a:schemeClr val="lt1"/>
                </a:solidFill>
                <a:latin typeface="Rockwell"/>
                <a:ea typeface="Rockwell"/>
                <a:cs typeface="Rockwell"/>
                <a:sym typeface="Rockwell"/>
              </a:defRPr>
            </a:lvl3pPr>
            <a:lvl4pPr indent="-292100" lvl="3" marL="1828800" marR="0" algn="l">
              <a:lnSpc>
                <a:spcPct val="90000"/>
              </a:lnSpc>
              <a:spcBef>
                <a:spcPts val="300"/>
              </a:spcBef>
              <a:spcAft>
                <a:spcPts val="0"/>
              </a:spcAft>
              <a:buClr>
                <a:srgbClr val="9E3611"/>
              </a:buClr>
              <a:buSzPts val="1000"/>
              <a:buFont typeface="Noto Sans Symbols"/>
              <a:buChar char="▪"/>
              <a:defRPr b="0" i="0" sz="1200" u="none" cap="none" strike="noStrike">
                <a:solidFill>
                  <a:schemeClr val="lt1"/>
                </a:solidFill>
                <a:latin typeface="Rockwell"/>
                <a:ea typeface="Rockwell"/>
                <a:cs typeface="Rockwell"/>
                <a:sym typeface="Rockwell"/>
              </a:defRPr>
            </a:lvl4pPr>
            <a:lvl5pPr indent="-292100" lvl="4" marL="2286000" marR="0" algn="l">
              <a:lnSpc>
                <a:spcPct val="90000"/>
              </a:lnSpc>
              <a:spcBef>
                <a:spcPts val="300"/>
              </a:spcBef>
              <a:spcAft>
                <a:spcPts val="0"/>
              </a:spcAft>
              <a:buClr>
                <a:srgbClr val="9E3611"/>
              </a:buClr>
              <a:buSzPts val="1000"/>
              <a:buFont typeface="Noto Sans Symbols"/>
              <a:buChar char="▪"/>
              <a:defRPr b="0" i="0" sz="1200" u="none" cap="none" strike="noStrike">
                <a:solidFill>
                  <a:schemeClr val="lt1"/>
                </a:solidFill>
                <a:latin typeface="Rockwell"/>
                <a:ea typeface="Rockwell"/>
                <a:cs typeface="Rockwell"/>
                <a:sym typeface="Rockwell"/>
              </a:defRPr>
            </a:lvl5pPr>
            <a:lvl6pPr indent="-292100" lvl="5" marL="2743200" marR="0" algn="l">
              <a:lnSpc>
                <a:spcPct val="90000"/>
              </a:lnSpc>
              <a:spcBef>
                <a:spcPts val="300"/>
              </a:spcBef>
              <a:spcAft>
                <a:spcPts val="0"/>
              </a:spcAft>
              <a:buClr>
                <a:srgbClr val="9E3611"/>
              </a:buClr>
              <a:buSzPts val="1000"/>
              <a:buFont typeface="Noto Sans Symbols"/>
              <a:buChar char="▪"/>
              <a:defRPr b="0" i="0" sz="1200" u="none" cap="none" strike="noStrike">
                <a:solidFill>
                  <a:schemeClr val="lt1"/>
                </a:solidFill>
                <a:latin typeface="Rockwell"/>
                <a:ea typeface="Rockwell"/>
                <a:cs typeface="Rockwell"/>
                <a:sym typeface="Rockwell"/>
              </a:defRPr>
            </a:lvl6pPr>
            <a:lvl7pPr indent="-292100" lvl="6" marL="3200400" marR="0" algn="l">
              <a:lnSpc>
                <a:spcPct val="90000"/>
              </a:lnSpc>
              <a:spcBef>
                <a:spcPts val="300"/>
              </a:spcBef>
              <a:spcAft>
                <a:spcPts val="0"/>
              </a:spcAft>
              <a:buClr>
                <a:srgbClr val="9E3611"/>
              </a:buClr>
              <a:buSzPts val="1000"/>
              <a:buFont typeface="Noto Sans Symbols"/>
              <a:buChar char="▪"/>
              <a:defRPr b="0" i="0" sz="1200" u="none" cap="none" strike="noStrike">
                <a:solidFill>
                  <a:schemeClr val="lt1"/>
                </a:solidFill>
                <a:latin typeface="Rockwell"/>
                <a:ea typeface="Rockwell"/>
                <a:cs typeface="Rockwell"/>
                <a:sym typeface="Rockwell"/>
              </a:defRPr>
            </a:lvl7pPr>
            <a:lvl8pPr indent="-292100" lvl="7" marL="3657600" marR="0" algn="l">
              <a:lnSpc>
                <a:spcPct val="90000"/>
              </a:lnSpc>
              <a:spcBef>
                <a:spcPts val="300"/>
              </a:spcBef>
              <a:spcAft>
                <a:spcPts val="0"/>
              </a:spcAft>
              <a:buClr>
                <a:srgbClr val="9E3611"/>
              </a:buClr>
              <a:buSzPts val="1000"/>
              <a:buFont typeface="Noto Sans Symbols"/>
              <a:buChar char="▪"/>
              <a:defRPr b="0" i="0" sz="1200" u="none" cap="none" strike="noStrike">
                <a:solidFill>
                  <a:schemeClr val="lt1"/>
                </a:solidFill>
                <a:latin typeface="Rockwell"/>
                <a:ea typeface="Rockwell"/>
                <a:cs typeface="Rockwell"/>
                <a:sym typeface="Rockwell"/>
              </a:defRPr>
            </a:lvl8pPr>
            <a:lvl9pPr indent="-292100" lvl="8" marL="4114800" marR="0" algn="l">
              <a:lnSpc>
                <a:spcPct val="90000"/>
              </a:lnSpc>
              <a:spcBef>
                <a:spcPts val="300"/>
              </a:spcBef>
              <a:spcAft>
                <a:spcPts val="200"/>
              </a:spcAft>
              <a:buClr>
                <a:srgbClr val="9E3611"/>
              </a:buClr>
              <a:buSzPts val="1000"/>
              <a:buFont typeface="Noto Sans Symbols"/>
              <a:buChar char="▪"/>
              <a:defRPr b="0" i="0" sz="1200" u="none" cap="none" strike="noStrike">
                <a:solidFill>
                  <a:schemeClr val="lt1"/>
                </a:solidFill>
                <a:latin typeface="Rockwell"/>
                <a:ea typeface="Rockwell"/>
                <a:cs typeface="Rockwell"/>
                <a:sym typeface="Rockwell"/>
              </a:defRPr>
            </a:lvl9pPr>
          </a:lstStyle>
          <a:p/>
        </p:txBody>
      </p:sp>
      <p:sp>
        <p:nvSpPr>
          <p:cNvPr id="335" name="Google Shape;335;p68"/>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marR="0" algn="r">
              <a:spcBef>
                <a:spcPts val="0"/>
              </a:spcBef>
              <a:spcAft>
                <a:spcPts val="0"/>
              </a:spcAft>
              <a:buSzPts val="1100"/>
              <a:buNone/>
              <a:defRPr b="0" i="0" sz="800" u="none" cap="none" strike="noStrike">
                <a:solidFill>
                  <a:schemeClr val="lt2"/>
                </a:solidFill>
                <a:latin typeface="Rockwell"/>
                <a:ea typeface="Rockwell"/>
                <a:cs typeface="Rockwell"/>
                <a:sym typeface="Rockwell"/>
              </a:defRPr>
            </a:lvl1pPr>
            <a:lvl2pPr lvl="1"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2pPr>
            <a:lvl3pPr lvl="2"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3pPr>
            <a:lvl4pPr lvl="3"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4pPr>
            <a:lvl5pPr lvl="4"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5pPr>
            <a:lvl6pPr lvl="5"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6pPr>
            <a:lvl7pPr lvl="6"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7pPr>
            <a:lvl8pPr lvl="7"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8pPr>
            <a:lvl9pPr lvl="8"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9pPr>
          </a:lstStyle>
          <a:p/>
        </p:txBody>
      </p:sp>
      <p:sp>
        <p:nvSpPr>
          <p:cNvPr id="336" name="Google Shape;336;p68"/>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800" u="none" cap="none" strike="noStrike">
                <a:solidFill>
                  <a:schemeClr val="lt2"/>
                </a:solidFill>
                <a:latin typeface="Rockwell"/>
                <a:ea typeface="Rockwell"/>
                <a:cs typeface="Rockwell"/>
                <a:sym typeface="Rockwell"/>
              </a:defRPr>
            </a:lvl1pPr>
            <a:lvl2pPr lvl="1"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2pPr>
            <a:lvl3pPr lvl="2"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3pPr>
            <a:lvl4pPr lvl="3"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4pPr>
            <a:lvl5pPr lvl="4"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5pPr>
            <a:lvl6pPr lvl="5"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6pPr>
            <a:lvl7pPr lvl="6"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7pPr>
            <a:lvl8pPr lvl="7"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8pPr>
            <a:lvl9pPr lvl="8" marR="0" algn="l">
              <a:spcBef>
                <a:spcPts val="0"/>
              </a:spcBef>
              <a:spcAft>
                <a:spcPts val="0"/>
              </a:spcAft>
              <a:buSzPts val="1100"/>
              <a:buNone/>
              <a:defRPr b="0" i="0" sz="1400" u="none" cap="none" strike="noStrike">
                <a:solidFill>
                  <a:schemeClr val="lt1"/>
                </a:solidFill>
                <a:latin typeface="Rockwell"/>
                <a:ea typeface="Rockwell"/>
                <a:cs typeface="Rockwell"/>
                <a:sym typeface="Rockwell"/>
              </a:defRPr>
            </a:lvl9pPr>
          </a:lstStyle>
          <a:p/>
        </p:txBody>
      </p:sp>
      <p:grpSp>
        <p:nvGrpSpPr>
          <p:cNvPr id="337" name="Google Shape;337;p68"/>
          <p:cNvGrpSpPr/>
          <p:nvPr/>
        </p:nvGrpSpPr>
        <p:grpSpPr>
          <a:xfrm>
            <a:off x="8551294" y="4672261"/>
            <a:ext cx="342938" cy="342938"/>
            <a:chOff x="11361456" y="6195813"/>
            <a:chExt cx="548700" cy="548700"/>
          </a:xfrm>
        </p:grpSpPr>
        <p:sp>
          <p:nvSpPr>
            <p:cNvPr id="338" name="Google Shape;338;p68"/>
            <p:cNvSpPr/>
            <p:nvPr/>
          </p:nvSpPr>
          <p:spPr>
            <a:xfrm>
              <a:off x="11361456" y="6195813"/>
              <a:ext cx="548700" cy="548700"/>
            </a:xfrm>
            <a:prstGeom prst="ellipse">
              <a:avLst/>
            </a:prstGeom>
            <a:blipFill rotWithShape="1">
              <a:blip r:embed="rId1">
                <a:alphaModFix/>
              </a:blip>
              <a:tile algn="tl" flip="none" tx="50800" sx="84997" ty="0" sy="84997"/>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39" name="Google Shape;339;p68"/>
            <p:cNvSpPr/>
            <p:nvPr/>
          </p:nvSpPr>
          <p:spPr>
            <a:xfrm>
              <a:off x="11396488" y="6230844"/>
              <a:ext cx="478500" cy="478500"/>
            </a:xfrm>
            <a:prstGeom prst="ellipse">
              <a:avLst/>
            </a:prstGeom>
            <a:no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340" name="Google Shape;340;p68"/>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marR="0" algn="ctr">
              <a:spcBef>
                <a:spcPts val="0"/>
              </a:spcBef>
              <a:buNone/>
              <a:defRPr b="1" i="0" sz="1100" u="none" cap="none" strike="noStrike">
                <a:solidFill>
                  <a:srgbClr val="FFFFFF"/>
                </a:solidFill>
                <a:latin typeface="Rockwell"/>
                <a:ea typeface="Rockwell"/>
                <a:cs typeface="Rockwell"/>
                <a:sym typeface="Rockwell"/>
              </a:defRPr>
            </a:lvl1pPr>
            <a:lvl2pPr indent="0" lvl="1" marL="0" marR="0" algn="ctr">
              <a:spcBef>
                <a:spcPts val="0"/>
              </a:spcBef>
              <a:buNone/>
              <a:defRPr b="1" i="0" sz="1100" u="none" cap="none" strike="noStrike">
                <a:solidFill>
                  <a:srgbClr val="FFFFFF"/>
                </a:solidFill>
                <a:latin typeface="Rockwell"/>
                <a:ea typeface="Rockwell"/>
                <a:cs typeface="Rockwell"/>
                <a:sym typeface="Rockwell"/>
              </a:defRPr>
            </a:lvl2pPr>
            <a:lvl3pPr indent="0" lvl="2" marL="0" marR="0" algn="ctr">
              <a:spcBef>
                <a:spcPts val="0"/>
              </a:spcBef>
              <a:buNone/>
              <a:defRPr b="1" i="0" sz="1100" u="none" cap="none" strike="noStrike">
                <a:solidFill>
                  <a:srgbClr val="FFFFFF"/>
                </a:solidFill>
                <a:latin typeface="Rockwell"/>
                <a:ea typeface="Rockwell"/>
                <a:cs typeface="Rockwell"/>
                <a:sym typeface="Rockwell"/>
              </a:defRPr>
            </a:lvl3pPr>
            <a:lvl4pPr indent="0" lvl="3" marL="0" marR="0" algn="ctr">
              <a:spcBef>
                <a:spcPts val="0"/>
              </a:spcBef>
              <a:buNone/>
              <a:defRPr b="1" i="0" sz="1100" u="none" cap="none" strike="noStrike">
                <a:solidFill>
                  <a:srgbClr val="FFFFFF"/>
                </a:solidFill>
                <a:latin typeface="Rockwell"/>
                <a:ea typeface="Rockwell"/>
                <a:cs typeface="Rockwell"/>
                <a:sym typeface="Rockwell"/>
              </a:defRPr>
            </a:lvl4pPr>
            <a:lvl5pPr indent="0" lvl="4" marL="0" marR="0" algn="ctr">
              <a:spcBef>
                <a:spcPts val="0"/>
              </a:spcBef>
              <a:buNone/>
              <a:defRPr b="1" i="0" sz="1100" u="none" cap="none" strike="noStrike">
                <a:solidFill>
                  <a:srgbClr val="FFFFFF"/>
                </a:solidFill>
                <a:latin typeface="Rockwell"/>
                <a:ea typeface="Rockwell"/>
                <a:cs typeface="Rockwell"/>
                <a:sym typeface="Rockwell"/>
              </a:defRPr>
            </a:lvl5pPr>
            <a:lvl6pPr indent="0" lvl="5" marL="0" marR="0" algn="ctr">
              <a:spcBef>
                <a:spcPts val="0"/>
              </a:spcBef>
              <a:buNone/>
              <a:defRPr b="1" i="0" sz="1100" u="none" cap="none" strike="noStrike">
                <a:solidFill>
                  <a:srgbClr val="FFFFFF"/>
                </a:solidFill>
                <a:latin typeface="Rockwell"/>
                <a:ea typeface="Rockwell"/>
                <a:cs typeface="Rockwell"/>
                <a:sym typeface="Rockwell"/>
              </a:defRPr>
            </a:lvl6pPr>
            <a:lvl7pPr indent="0" lvl="6" marL="0" marR="0" algn="ctr">
              <a:spcBef>
                <a:spcPts val="0"/>
              </a:spcBef>
              <a:buNone/>
              <a:defRPr b="1" i="0" sz="1100" u="none" cap="none" strike="noStrike">
                <a:solidFill>
                  <a:srgbClr val="FFFFFF"/>
                </a:solidFill>
                <a:latin typeface="Rockwell"/>
                <a:ea typeface="Rockwell"/>
                <a:cs typeface="Rockwell"/>
                <a:sym typeface="Rockwell"/>
              </a:defRPr>
            </a:lvl7pPr>
            <a:lvl8pPr indent="0" lvl="7" marL="0" marR="0" algn="ctr">
              <a:spcBef>
                <a:spcPts val="0"/>
              </a:spcBef>
              <a:buNone/>
              <a:defRPr b="1" i="0" sz="1100" u="none" cap="none" strike="noStrike">
                <a:solidFill>
                  <a:srgbClr val="FFFFFF"/>
                </a:solidFill>
                <a:latin typeface="Rockwell"/>
                <a:ea typeface="Rockwell"/>
                <a:cs typeface="Rockwell"/>
                <a:sym typeface="Rockwell"/>
              </a:defRPr>
            </a:lvl8pPr>
            <a:lvl9pPr indent="0" lvl="8" marL="0" marR="0" algn="ctr">
              <a:spcBef>
                <a:spcPts val="0"/>
              </a:spcBef>
              <a:buNone/>
              <a:defRPr b="1" i="0" sz="11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1" r:id="rId2"/>
    <p:sldLayoutId id="2147483712"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9" name="Shape 359"/>
        <p:cNvGrpSpPr/>
        <p:nvPr/>
      </p:nvGrpSpPr>
      <p:grpSpPr>
        <a:xfrm>
          <a:off x="0" y="0"/>
          <a:ext cx="0" cy="0"/>
          <a:chOff x="0" y="0"/>
          <a:chExt cx="0" cy="0"/>
        </a:xfrm>
      </p:grpSpPr>
      <p:sp>
        <p:nvSpPr>
          <p:cNvPr id="360" name="Google Shape;360;p71"/>
          <p:cNvSpPr txBox="1"/>
          <p:nvPr>
            <p:ph type="title"/>
          </p:nvPr>
        </p:nvSpPr>
        <p:spPr>
          <a:xfrm>
            <a:off x="802386" y="363474"/>
            <a:ext cx="7543800" cy="12069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SzPts val="4100"/>
              <a:buFont typeface="Rockwell"/>
              <a:buNone/>
              <a:defRPr b="0" i="0" sz="4100" u="none" cap="none" strike="noStrike">
                <a:latin typeface="Rockwell"/>
                <a:ea typeface="Rockwell"/>
                <a:cs typeface="Rockwell"/>
                <a:sym typeface="Rockwel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361" name="Google Shape;361;p71"/>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lvl1pPr indent="-311150" lvl="0" marL="457200" marR="0" algn="l">
              <a:lnSpc>
                <a:spcPct val="90000"/>
              </a:lnSpc>
              <a:spcBef>
                <a:spcPts val="900"/>
              </a:spcBef>
              <a:spcAft>
                <a:spcPts val="0"/>
              </a:spcAft>
              <a:buClr>
                <a:srgbClr val="9E3611"/>
              </a:buClr>
              <a:buSzPts val="1300"/>
              <a:buFont typeface="Noto Sans Symbols"/>
              <a:buChar char="▪"/>
              <a:defRPr b="0" i="0" sz="1500" u="none" cap="none" strike="noStrike">
                <a:solidFill>
                  <a:schemeClr val="dk1"/>
                </a:solidFill>
                <a:latin typeface="Rockwell"/>
                <a:ea typeface="Rockwell"/>
                <a:cs typeface="Rockwell"/>
                <a:sym typeface="Rockwell"/>
              </a:defRPr>
            </a:lvl1pPr>
            <a:lvl2pPr indent="-298450" lvl="1" marL="914400" marR="0" algn="l">
              <a:lnSpc>
                <a:spcPct val="90000"/>
              </a:lnSpc>
              <a:spcBef>
                <a:spcPts val="300"/>
              </a:spcBef>
              <a:spcAft>
                <a:spcPts val="0"/>
              </a:spcAft>
              <a:buClr>
                <a:srgbClr val="9E3611"/>
              </a:buClr>
              <a:buSzPts val="1100"/>
              <a:buFont typeface="Noto Sans Symbols"/>
              <a:buChar char="▪"/>
              <a:defRPr b="0" i="0" sz="1400" u="none" cap="none" strike="noStrike">
                <a:solidFill>
                  <a:schemeClr val="dk1"/>
                </a:solidFill>
                <a:latin typeface="Rockwell"/>
                <a:ea typeface="Rockwell"/>
                <a:cs typeface="Rockwell"/>
                <a:sym typeface="Rockwell"/>
              </a:defRPr>
            </a:lvl2pPr>
            <a:lvl3pPr indent="-292100" lvl="2" marL="1371600" marR="0" algn="l">
              <a:lnSpc>
                <a:spcPct val="90000"/>
              </a:lnSpc>
              <a:spcBef>
                <a:spcPts val="300"/>
              </a:spcBef>
              <a:spcAft>
                <a:spcPts val="0"/>
              </a:spcAft>
              <a:buClr>
                <a:srgbClr val="9E3611"/>
              </a:buClr>
              <a:buSzPts val="1000"/>
              <a:buFont typeface="Noto Sans Symbols"/>
              <a:buChar char="▪"/>
              <a:defRPr b="0" i="0" sz="1200" u="none" cap="none" strike="noStrike">
                <a:solidFill>
                  <a:schemeClr val="dk1"/>
                </a:solidFill>
                <a:latin typeface="Rockwell"/>
                <a:ea typeface="Rockwell"/>
                <a:cs typeface="Rockwell"/>
                <a:sym typeface="Rockwell"/>
              </a:defRPr>
            </a:lvl3pPr>
            <a:lvl4pPr indent="-292100" lvl="3" marL="1828800" marR="0" algn="l">
              <a:lnSpc>
                <a:spcPct val="90000"/>
              </a:lnSpc>
              <a:spcBef>
                <a:spcPts val="300"/>
              </a:spcBef>
              <a:spcAft>
                <a:spcPts val="0"/>
              </a:spcAft>
              <a:buClr>
                <a:srgbClr val="9E3611"/>
              </a:buClr>
              <a:buSzPts val="1000"/>
              <a:buFont typeface="Noto Sans Symbols"/>
              <a:buChar char="▪"/>
              <a:defRPr b="0" i="0" sz="1200" u="none" cap="none" strike="noStrike">
                <a:solidFill>
                  <a:schemeClr val="dk1"/>
                </a:solidFill>
                <a:latin typeface="Rockwell"/>
                <a:ea typeface="Rockwell"/>
                <a:cs typeface="Rockwell"/>
                <a:sym typeface="Rockwell"/>
              </a:defRPr>
            </a:lvl4pPr>
            <a:lvl5pPr indent="-292100" lvl="4" marL="2286000" marR="0" algn="l">
              <a:lnSpc>
                <a:spcPct val="90000"/>
              </a:lnSpc>
              <a:spcBef>
                <a:spcPts val="300"/>
              </a:spcBef>
              <a:spcAft>
                <a:spcPts val="0"/>
              </a:spcAft>
              <a:buClr>
                <a:srgbClr val="9E3611"/>
              </a:buClr>
              <a:buSzPts val="1000"/>
              <a:buFont typeface="Noto Sans Symbols"/>
              <a:buChar char="▪"/>
              <a:defRPr b="0" i="0" sz="1200" u="none" cap="none" strike="noStrike">
                <a:solidFill>
                  <a:schemeClr val="dk1"/>
                </a:solidFill>
                <a:latin typeface="Rockwell"/>
                <a:ea typeface="Rockwell"/>
                <a:cs typeface="Rockwell"/>
                <a:sym typeface="Rockwell"/>
              </a:defRPr>
            </a:lvl5pPr>
            <a:lvl6pPr indent="-292100" lvl="5" marL="2743200" marR="0" algn="l">
              <a:lnSpc>
                <a:spcPct val="90000"/>
              </a:lnSpc>
              <a:spcBef>
                <a:spcPts val="300"/>
              </a:spcBef>
              <a:spcAft>
                <a:spcPts val="0"/>
              </a:spcAft>
              <a:buClr>
                <a:srgbClr val="9E3611"/>
              </a:buClr>
              <a:buSzPts val="1000"/>
              <a:buFont typeface="Noto Sans Symbols"/>
              <a:buChar char="▪"/>
              <a:defRPr b="0" i="0" sz="1200" u="none" cap="none" strike="noStrike">
                <a:solidFill>
                  <a:schemeClr val="dk1"/>
                </a:solidFill>
                <a:latin typeface="Rockwell"/>
                <a:ea typeface="Rockwell"/>
                <a:cs typeface="Rockwell"/>
                <a:sym typeface="Rockwell"/>
              </a:defRPr>
            </a:lvl6pPr>
            <a:lvl7pPr indent="-292100" lvl="6" marL="3200400" marR="0" algn="l">
              <a:lnSpc>
                <a:spcPct val="90000"/>
              </a:lnSpc>
              <a:spcBef>
                <a:spcPts val="300"/>
              </a:spcBef>
              <a:spcAft>
                <a:spcPts val="0"/>
              </a:spcAft>
              <a:buClr>
                <a:srgbClr val="9E3611"/>
              </a:buClr>
              <a:buSzPts val="1000"/>
              <a:buFont typeface="Noto Sans Symbols"/>
              <a:buChar char="▪"/>
              <a:defRPr b="0" i="0" sz="1200" u="none" cap="none" strike="noStrike">
                <a:solidFill>
                  <a:schemeClr val="dk1"/>
                </a:solidFill>
                <a:latin typeface="Rockwell"/>
                <a:ea typeface="Rockwell"/>
                <a:cs typeface="Rockwell"/>
                <a:sym typeface="Rockwell"/>
              </a:defRPr>
            </a:lvl7pPr>
            <a:lvl8pPr indent="-292100" lvl="7" marL="3657600" marR="0" algn="l">
              <a:lnSpc>
                <a:spcPct val="90000"/>
              </a:lnSpc>
              <a:spcBef>
                <a:spcPts val="300"/>
              </a:spcBef>
              <a:spcAft>
                <a:spcPts val="0"/>
              </a:spcAft>
              <a:buClr>
                <a:srgbClr val="9E3611"/>
              </a:buClr>
              <a:buSzPts val="1000"/>
              <a:buFont typeface="Noto Sans Symbols"/>
              <a:buChar char="▪"/>
              <a:defRPr b="0" i="0" sz="1200" u="none" cap="none" strike="noStrike">
                <a:solidFill>
                  <a:schemeClr val="dk1"/>
                </a:solidFill>
                <a:latin typeface="Rockwell"/>
                <a:ea typeface="Rockwell"/>
                <a:cs typeface="Rockwell"/>
                <a:sym typeface="Rockwell"/>
              </a:defRPr>
            </a:lvl8pPr>
            <a:lvl9pPr indent="-292100" lvl="8" marL="4114800" marR="0" algn="l">
              <a:lnSpc>
                <a:spcPct val="90000"/>
              </a:lnSpc>
              <a:spcBef>
                <a:spcPts val="300"/>
              </a:spcBef>
              <a:spcAft>
                <a:spcPts val="200"/>
              </a:spcAft>
              <a:buClr>
                <a:srgbClr val="9E3611"/>
              </a:buClr>
              <a:buSzPts val="1000"/>
              <a:buFont typeface="Noto Sans Symbols"/>
              <a:buChar char="▪"/>
              <a:defRPr b="0" i="0" sz="1200" u="none" cap="none" strike="noStrike">
                <a:solidFill>
                  <a:schemeClr val="dk1"/>
                </a:solidFill>
                <a:latin typeface="Rockwell"/>
                <a:ea typeface="Rockwell"/>
                <a:cs typeface="Rockwell"/>
                <a:sym typeface="Rockwell"/>
              </a:defRPr>
            </a:lvl9pPr>
          </a:lstStyle>
          <a:p/>
        </p:txBody>
      </p:sp>
      <p:sp>
        <p:nvSpPr>
          <p:cNvPr id="362" name="Google Shape;362;p71"/>
          <p:cNvSpPr txBox="1"/>
          <p:nvPr>
            <p:ph idx="10" type="dt"/>
          </p:nvPr>
        </p:nvSpPr>
        <p:spPr>
          <a:xfrm>
            <a:off x="5973318" y="4704588"/>
            <a:ext cx="2455200" cy="273900"/>
          </a:xfrm>
          <a:prstGeom prst="rect">
            <a:avLst/>
          </a:prstGeom>
          <a:noFill/>
          <a:ln>
            <a:noFill/>
          </a:ln>
        </p:spPr>
        <p:txBody>
          <a:bodyPr anchorCtr="0" anchor="ctr" bIns="34275" lIns="68575" spcFirstLastPara="1" rIns="68575" wrap="square" tIns="34275">
            <a:noAutofit/>
          </a:bodyPr>
          <a:lstStyle>
            <a:lvl1pPr lvl="0" marR="0" algn="r">
              <a:spcBef>
                <a:spcPts val="0"/>
              </a:spcBef>
              <a:spcAft>
                <a:spcPts val="0"/>
              </a:spcAft>
              <a:buSzPts val="1100"/>
              <a:buNone/>
              <a:defRPr b="0" i="0" sz="800" u="none" cap="none" strike="noStrike">
                <a:solidFill>
                  <a:schemeClr val="dk2"/>
                </a:solidFill>
                <a:latin typeface="Rockwell"/>
                <a:ea typeface="Rockwell"/>
                <a:cs typeface="Rockwell"/>
                <a:sym typeface="Rockwell"/>
              </a:defRPr>
            </a:lvl1pPr>
            <a:lvl2pPr lvl="1"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2pPr>
            <a:lvl3pPr lvl="2"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3pPr>
            <a:lvl4pPr lvl="3"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4pPr>
            <a:lvl5pPr lvl="4"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5pPr>
            <a:lvl6pPr lvl="5"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6pPr>
            <a:lvl7pPr lvl="6"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7pPr>
            <a:lvl8pPr lvl="7"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8pPr>
            <a:lvl9pPr lvl="8"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9pPr>
          </a:lstStyle>
          <a:p/>
        </p:txBody>
      </p:sp>
      <p:sp>
        <p:nvSpPr>
          <p:cNvPr id="363" name="Google Shape;363;p71"/>
          <p:cNvSpPr txBox="1"/>
          <p:nvPr>
            <p:ph idx="11" type="ftr"/>
          </p:nvPr>
        </p:nvSpPr>
        <p:spPr>
          <a:xfrm>
            <a:off x="816102" y="4704588"/>
            <a:ext cx="47457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800" u="none" cap="none" strike="noStrike">
                <a:solidFill>
                  <a:schemeClr val="dk2"/>
                </a:solidFill>
                <a:latin typeface="Rockwell"/>
                <a:ea typeface="Rockwell"/>
                <a:cs typeface="Rockwell"/>
                <a:sym typeface="Rockwell"/>
              </a:defRPr>
            </a:lvl1pPr>
            <a:lvl2pPr lvl="1"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2pPr>
            <a:lvl3pPr lvl="2"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3pPr>
            <a:lvl4pPr lvl="3"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4pPr>
            <a:lvl5pPr lvl="4"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5pPr>
            <a:lvl6pPr lvl="5"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6pPr>
            <a:lvl7pPr lvl="6"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7pPr>
            <a:lvl8pPr lvl="7"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8pPr>
            <a:lvl9pPr lvl="8" marR="0" algn="l">
              <a:spcBef>
                <a:spcPts val="0"/>
              </a:spcBef>
              <a:spcAft>
                <a:spcPts val="0"/>
              </a:spcAft>
              <a:buSzPts val="1100"/>
              <a:buNone/>
              <a:defRPr b="0" i="0" sz="1400" u="none" cap="none" strike="noStrike">
                <a:solidFill>
                  <a:schemeClr val="dk1"/>
                </a:solidFill>
                <a:latin typeface="Rockwell"/>
                <a:ea typeface="Rockwell"/>
                <a:cs typeface="Rockwell"/>
                <a:sym typeface="Rockwell"/>
              </a:defRPr>
            </a:lvl9pPr>
          </a:lstStyle>
          <a:p/>
        </p:txBody>
      </p:sp>
      <p:grpSp>
        <p:nvGrpSpPr>
          <p:cNvPr id="364" name="Google Shape;364;p71"/>
          <p:cNvGrpSpPr/>
          <p:nvPr/>
        </p:nvGrpSpPr>
        <p:grpSpPr>
          <a:xfrm>
            <a:off x="8551294" y="4672261"/>
            <a:ext cx="342938" cy="342938"/>
            <a:chOff x="11361456" y="6195813"/>
            <a:chExt cx="548700" cy="548700"/>
          </a:xfrm>
        </p:grpSpPr>
        <p:sp>
          <p:nvSpPr>
            <p:cNvPr id="365" name="Google Shape;365;p71"/>
            <p:cNvSpPr/>
            <p:nvPr/>
          </p:nvSpPr>
          <p:spPr>
            <a:xfrm>
              <a:off x="11361456" y="6195813"/>
              <a:ext cx="548700" cy="548700"/>
            </a:xfrm>
            <a:prstGeom prst="ellipse">
              <a:avLst/>
            </a:prstGeom>
            <a:blipFill rotWithShape="1">
              <a:blip r:embed="rId1">
                <a:alphaModFix/>
              </a:blip>
              <a:tile algn="tl" flip="none" tx="50800" sx="84997" ty="0" sy="84997"/>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66" name="Google Shape;366;p71"/>
            <p:cNvSpPr/>
            <p:nvPr/>
          </p:nvSpPr>
          <p:spPr>
            <a:xfrm>
              <a:off x="11396488" y="6230844"/>
              <a:ext cx="478500" cy="478500"/>
            </a:xfrm>
            <a:prstGeom prst="ellipse">
              <a:avLst/>
            </a:prstGeom>
            <a:noFill/>
            <a:ln cap="flat" cmpd="sng" w="12700">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grpSp>
      <p:sp>
        <p:nvSpPr>
          <p:cNvPr id="367" name="Google Shape;367;p71"/>
          <p:cNvSpPr txBox="1"/>
          <p:nvPr>
            <p:ph idx="12" type="sldNum"/>
          </p:nvPr>
        </p:nvSpPr>
        <p:spPr>
          <a:xfrm>
            <a:off x="8483346" y="4704588"/>
            <a:ext cx="480300" cy="273900"/>
          </a:xfrm>
          <a:prstGeom prst="rect">
            <a:avLst/>
          </a:prstGeom>
          <a:noFill/>
          <a:ln>
            <a:noFill/>
          </a:ln>
        </p:spPr>
        <p:txBody>
          <a:bodyPr anchorCtr="0" anchor="ctr" bIns="34275" lIns="68575" spcFirstLastPara="1" rIns="68575" wrap="square" tIns="34275">
            <a:noAutofit/>
          </a:bodyPr>
          <a:lstStyle>
            <a:lvl1pPr indent="0" lvl="0" marL="0" marR="0" algn="ctr">
              <a:spcBef>
                <a:spcPts val="0"/>
              </a:spcBef>
              <a:buNone/>
              <a:defRPr b="1" i="0" sz="1100" u="none" cap="none" strike="noStrike">
                <a:solidFill>
                  <a:srgbClr val="FFFFFF"/>
                </a:solidFill>
                <a:latin typeface="Rockwell"/>
                <a:ea typeface="Rockwell"/>
                <a:cs typeface="Rockwell"/>
                <a:sym typeface="Rockwell"/>
              </a:defRPr>
            </a:lvl1pPr>
            <a:lvl2pPr indent="0" lvl="1" marL="0" marR="0" algn="ctr">
              <a:spcBef>
                <a:spcPts val="0"/>
              </a:spcBef>
              <a:buNone/>
              <a:defRPr b="1" i="0" sz="1100" u="none" cap="none" strike="noStrike">
                <a:solidFill>
                  <a:srgbClr val="FFFFFF"/>
                </a:solidFill>
                <a:latin typeface="Rockwell"/>
                <a:ea typeface="Rockwell"/>
                <a:cs typeface="Rockwell"/>
                <a:sym typeface="Rockwell"/>
              </a:defRPr>
            </a:lvl2pPr>
            <a:lvl3pPr indent="0" lvl="2" marL="0" marR="0" algn="ctr">
              <a:spcBef>
                <a:spcPts val="0"/>
              </a:spcBef>
              <a:buNone/>
              <a:defRPr b="1" i="0" sz="1100" u="none" cap="none" strike="noStrike">
                <a:solidFill>
                  <a:srgbClr val="FFFFFF"/>
                </a:solidFill>
                <a:latin typeface="Rockwell"/>
                <a:ea typeface="Rockwell"/>
                <a:cs typeface="Rockwell"/>
                <a:sym typeface="Rockwell"/>
              </a:defRPr>
            </a:lvl3pPr>
            <a:lvl4pPr indent="0" lvl="3" marL="0" marR="0" algn="ctr">
              <a:spcBef>
                <a:spcPts val="0"/>
              </a:spcBef>
              <a:buNone/>
              <a:defRPr b="1" i="0" sz="1100" u="none" cap="none" strike="noStrike">
                <a:solidFill>
                  <a:srgbClr val="FFFFFF"/>
                </a:solidFill>
                <a:latin typeface="Rockwell"/>
                <a:ea typeface="Rockwell"/>
                <a:cs typeface="Rockwell"/>
                <a:sym typeface="Rockwell"/>
              </a:defRPr>
            </a:lvl4pPr>
            <a:lvl5pPr indent="0" lvl="4" marL="0" marR="0" algn="ctr">
              <a:spcBef>
                <a:spcPts val="0"/>
              </a:spcBef>
              <a:buNone/>
              <a:defRPr b="1" i="0" sz="1100" u="none" cap="none" strike="noStrike">
                <a:solidFill>
                  <a:srgbClr val="FFFFFF"/>
                </a:solidFill>
                <a:latin typeface="Rockwell"/>
                <a:ea typeface="Rockwell"/>
                <a:cs typeface="Rockwell"/>
                <a:sym typeface="Rockwell"/>
              </a:defRPr>
            </a:lvl5pPr>
            <a:lvl6pPr indent="0" lvl="5" marL="0" marR="0" algn="ctr">
              <a:spcBef>
                <a:spcPts val="0"/>
              </a:spcBef>
              <a:buNone/>
              <a:defRPr b="1" i="0" sz="1100" u="none" cap="none" strike="noStrike">
                <a:solidFill>
                  <a:srgbClr val="FFFFFF"/>
                </a:solidFill>
                <a:latin typeface="Rockwell"/>
                <a:ea typeface="Rockwell"/>
                <a:cs typeface="Rockwell"/>
                <a:sym typeface="Rockwell"/>
              </a:defRPr>
            </a:lvl6pPr>
            <a:lvl7pPr indent="0" lvl="6" marL="0" marR="0" algn="ctr">
              <a:spcBef>
                <a:spcPts val="0"/>
              </a:spcBef>
              <a:buNone/>
              <a:defRPr b="1" i="0" sz="1100" u="none" cap="none" strike="noStrike">
                <a:solidFill>
                  <a:srgbClr val="FFFFFF"/>
                </a:solidFill>
                <a:latin typeface="Rockwell"/>
                <a:ea typeface="Rockwell"/>
                <a:cs typeface="Rockwell"/>
                <a:sym typeface="Rockwell"/>
              </a:defRPr>
            </a:lvl7pPr>
            <a:lvl8pPr indent="0" lvl="7" marL="0" marR="0" algn="ctr">
              <a:spcBef>
                <a:spcPts val="0"/>
              </a:spcBef>
              <a:buNone/>
              <a:defRPr b="1" i="0" sz="1100" u="none" cap="none" strike="noStrike">
                <a:solidFill>
                  <a:srgbClr val="FFFFFF"/>
                </a:solidFill>
                <a:latin typeface="Rockwell"/>
                <a:ea typeface="Rockwell"/>
                <a:cs typeface="Rockwell"/>
                <a:sym typeface="Rockwell"/>
              </a:defRPr>
            </a:lvl8pPr>
            <a:lvl9pPr indent="0" lvl="8" marL="0" marR="0" algn="ctr">
              <a:spcBef>
                <a:spcPts val="0"/>
              </a:spcBef>
              <a:buNone/>
              <a:defRPr b="1" i="0" sz="11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33.png"/><Relationship Id="rId9" Type="http://schemas.openxmlformats.org/officeDocument/2006/relationships/image" Target="../media/image47.png"/><Relationship Id="rId5" Type="http://schemas.openxmlformats.org/officeDocument/2006/relationships/image" Target="../media/image28.png"/><Relationship Id="rId6" Type="http://schemas.openxmlformats.org/officeDocument/2006/relationships/image" Target="../media/image40.png"/><Relationship Id="rId7" Type="http://schemas.openxmlformats.org/officeDocument/2006/relationships/image" Target="../media/image42.png"/><Relationship Id="rId8"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43.png"/><Relationship Id="rId9" Type="http://schemas.openxmlformats.org/officeDocument/2006/relationships/image" Target="../media/image16.png"/><Relationship Id="rId5" Type="http://schemas.openxmlformats.org/officeDocument/2006/relationships/image" Target="../media/image47.pn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14.png"/><Relationship Id="rId10"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43.png"/><Relationship Id="rId9" Type="http://schemas.openxmlformats.org/officeDocument/2006/relationships/image" Target="../media/image16.png"/><Relationship Id="rId5" Type="http://schemas.openxmlformats.org/officeDocument/2006/relationships/image" Target="../media/image47.pn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14.png"/><Relationship Id="rId10"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3.xml"/><Relationship Id="rId3" Type="http://schemas.openxmlformats.org/officeDocument/2006/relationships/image" Target="../media/image42.png"/><Relationship Id="rId4" Type="http://schemas.openxmlformats.org/officeDocument/2006/relationships/image" Target="../media/image43.png"/><Relationship Id="rId9" Type="http://schemas.openxmlformats.org/officeDocument/2006/relationships/image" Target="../media/image16.png"/><Relationship Id="rId5" Type="http://schemas.openxmlformats.org/officeDocument/2006/relationships/image" Target="../media/image47.png"/><Relationship Id="rId6" Type="http://schemas.openxmlformats.org/officeDocument/2006/relationships/image" Target="../media/image39.png"/><Relationship Id="rId7" Type="http://schemas.openxmlformats.org/officeDocument/2006/relationships/image" Target="../media/image37.png"/><Relationship Id="rId8" Type="http://schemas.openxmlformats.org/officeDocument/2006/relationships/image" Target="../media/image14.png"/><Relationship Id="rId11" Type="http://schemas.openxmlformats.org/officeDocument/2006/relationships/image" Target="../media/image68.png"/><Relationship Id="rId10"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68.png"/><Relationship Id="rId5"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5.xml"/><Relationship Id="rId3" Type="http://schemas.openxmlformats.org/officeDocument/2006/relationships/image" Target="../media/image52.jpg"/><Relationship Id="rId4" Type="http://schemas.openxmlformats.org/officeDocument/2006/relationships/image" Target="../media/image67.jpg"/><Relationship Id="rId5" Type="http://schemas.openxmlformats.org/officeDocument/2006/relationships/image" Target="../media/image5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6.xml"/><Relationship Id="rId3" Type="http://schemas.openxmlformats.org/officeDocument/2006/relationships/image" Target="../media/image55.jpg"/><Relationship Id="rId4" Type="http://schemas.openxmlformats.org/officeDocument/2006/relationships/image" Target="../media/image51.jpg"/><Relationship Id="rId5" Type="http://schemas.openxmlformats.org/officeDocument/2006/relationships/image" Target="../media/image5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7.xml"/><Relationship Id="rId3" Type="http://schemas.openxmlformats.org/officeDocument/2006/relationships/image" Target="../media/image76.png"/><Relationship Id="rId4" Type="http://schemas.openxmlformats.org/officeDocument/2006/relationships/image" Target="../media/image78.png"/><Relationship Id="rId9" Type="http://schemas.openxmlformats.org/officeDocument/2006/relationships/image" Target="../media/image62.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89.png"/><Relationship Id="rId8" Type="http://schemas.openxmlformats.org/officeDocument/2006/relationships/image" Target="../media/image59.png"/><Relationship Id="rId11" Type="http://schemas.openxmlformats.org/officeDocument/2006/relationships/image" Target="../media/image22.png"/><Relationship Id="rId10" Type="http://schemas.openxmlformats.org/officeDocument/2006/relationships/image" Target="../media/image60.png"/><Relationship Id="rId12"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3.png"/><Relationship Id="rId9" Type="http://schemas.openxmlformats.org/officeDocument/2006/relationships/image" Target="../media/image70.png"/><Relationship Id="rId5" Type="http://schemas.openxmlformats.org/officeDocument/2006/relationships/image" Target="../media/image28.png"/><Relationship Id="rId6" Type="http://schemas.openxmlformats.org/officeDocument/2006/relationships/image" Target="../media/image61.png"/><Relationship Id="rId7" Type="http://schemas.openxmlformats.org/officeDocument/2006/relationships/image" Target="../media/image94.png"/><Relationship Id="rId8" Type="http://schemas.openxmlformats.org/officeDocument/2006/relationships/image" Target="../media/image84.png"/><Relationship Id="rId10"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82.png"/><Relationship Id="rId7" Type="http://schemas.openxmlformats.org/officeDocument/2006/relationships/image" Target="../media/image69.png"/><Relationship Id="rId8"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xml"/><Relationship Id="rId3" Type="http://schemas.openxmlformats.org/officeDocument/2006/relationships/image" Target="../media/image85.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 Id="rId3" Type="http://schemas.openxmlformats.org/officeDocument/2006/relationships/image" Target="../media/image63.png"/><Relationship Id="rId4" Type="http://schemas.openxmlformats.org/officeDocument/2006/relationships/image" Target="../media/image26.png"/><Relationship Id="rId9" Type="http://schemas.openxmlformats.org/officeDocument/2006/relationships/image" Target="../media/image80.png"/><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58.png"/><Relationship Id="rId8"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7.png"/><Relationship Id="rId6" Type="http://schemas.openxmlformats.org/officeDocument/2006/relationships/image" Target="../media/image9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2.xml"/><Relationship Id="rId3" Type="http://schemas.openxmlformats.org/officeDocument/2006/relationships/image" Target="../media/image85.jpg"/><Relationship Id="rId4" Type="http://schemas.openxmlformats.org/officeDocument/2006/relationships/image" Target="../media/image72.png"/><Relationship Id="rId5" Type="http://schemas.openxmlformats.org/officeDocument/2006/relationships/image" Target="../media/image75.png"/><Relationship Id="rId6" Type="http://schemas.openxmlformats.org/officeDocument/2006/relationships/image" Target="../media/image71.png"/><Relationship Id="rId7" Type="http://schemas.openxmlformats.org/officeDocument/2006/relationships/image" Target="../media/image74.png"/><Relationship Id="rId8"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Relationship Id="rId3" Type="http://schemas.openxmlformats.org/officeDocument/2006/relationships/image" Target="../media/image85.jp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24.xml"/><Relationship Id="rId3" Type="http://schemas.openxmlformats.org/officeDocument/2006/relationships/image" Target="../media/image83.png"/><Relationship Id="rId4" Type="http://schemas.openxmlformats.org/officeDocument/2006/relationships/image" Target="../media/image95.png"/><Relationship Id="rId9" Type="http://schemas.openxmlformats.org/officeDocument/2006/relationships/image" Target="../media/image88.png"/><Relationship Id="rId5" Type="http://schemas.openxmlformats.org/officeDocument/2006/relationships/image" Target="../media/image97.png"/><Relationship Id="rId6" Type="http://schemas.openxmlformats.org/officeDocument/2006/relationships/image" Target="../media/image87.png"/><Relationship Id="rId7" Type="http://schemas.openxmlformats.org/officeDocument/2006/relationships/image" Target="../media/image119.png"/><Relationship Id="rId8" Type="http://schemas.openxmlformats.org/officeDocument/2006/relationships/image" Target="../media/image9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5.xml"/><Relationship Id="rId3" Type="http://schemas.openxmlformats.org/officeDocument/2006/relationships/image" Target="../media/image10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9.xml"/><Relationship Id="rId3"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image" Target="../media/image8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0.xml"/><Relationship Id="rId3" Type="http://schemas.openxmlformats.org/officeDocument/2006/relationships/image" Target="../media/image10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32.xml"/><Relationship Id="rId3" Type="http://schemas.openxmlformats.org/officeDocument/2006/relationships/image" Target="../media/image90.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1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50.jpg"/><Relationship Id="rId4" Type="http://schemas.openxmlformats.org/officeDocument/2006/relationships/image" Target="../media/image100.png"/><Relationship Id="rId5" Type="http://schemas.openxmlformats.org/officeDocument/2006/relationships/image" Target="../media/image9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2.png"/><Relationship Id="rId4" Type="http://schemas.openxmlformats.org/officeDocument/2006/relationships/image" Target="../media/image114.jpg"/><Relationship Id="rId5" Type="http://schemas.openxmlformats.org/officeDocument/2006/relationships/image" Target="../media/image15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54.jpg"/><Relationship Id="rId6" Type="http://schemas.openxmlformats.org/officeDocument/2006/relationships/image" Target="../media/image1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12.png"/><Relationship Id="rId4" Type="http://schemas.openxmlformats.org/officeDocument/2006/relationships/image" Target="../media/image10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5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53.jpg"/><Relationship Id="rId4" Type="http://schemas.openxmlformats.org/officeDocument/2006/relationships/image" Target="../media/image96.png"/><Relationship Id="rId9" Type="http://schemas.openxmlformats.org/officeDocument/2006/relationships/image" Target="../media/image106.png"/><Relationship Id="rId5" Type="http://schemas.openxmlformats.org/officeDocument/2006/relationships/image" Target="../media/image113.png"/><Relationship Id="rId6" Type="http://schemas.openxmlformats.org/officeDocument/2006/relationships/image" Target="../media/image128.png"/><Relationship Id="rId7" Type="http://schemas.openxmlformats.org/officeDocument/2006/relationships/image" Target="../media/image117.png"/><Relationship Id="rId8" Type="http://schemas.openxmlformats.org/officeDocument/2006/relationships/image" Target="../media/image104.png"/><Relationship Id="rId10" Type="http://schemas.openxmlformats.org/officeDocument/2006/relationships/image" Target="../media/image13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0.jp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37.png"/><Relationship Id="rId9"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image" Target="../media/image14.png"/><Relationship Id="rId8" Type="http://schemas.openxmlformats.org/officeDocument/2006/relationships/image" Target="../media/image29.png"/><Relationship Id="rId10"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0.xml"/><Relationship Id="rId3" Type="http://schemas.openxmlformats.org/officeDocument/2006/relationships/image" Target="../media/image13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1.xml"/><Relationship Id="rId3" Type="http://schemas.openxmlformats.org/officeDocument/2006/relationships/image" Target="../media/image109.jpg"/><Relationship Id="rId4" Type="http://schemas.openxmlformats.org/officeDocument/2006/relationships/image" Target="../media/image125.jpg"/><Relationship Id="rId9" Type="http://schemas.openxmlformats.org/officeDocument/2006/relationships/image" Target="../media/image124.jpg"/><Relationship Id="rId5" Type="http://schemas.openxmlformats.org/officeDocument/2006/relationships/image" Target="../media/image108.jpg"/><Relationship Id="rId6" Type="http://schemas.openxmlformats.org/officeDocument/2006/relationships/image" Target="../media/image110.jpg"/><Relationship Id="rId7" Type="http://schemas.openxmlformats.org/officeDocument/2006/relationships/image" Target="../media/image111.jpg"/><Relationship Id="rId8" Type="http://schemas.openxmlformats.org/officeDocument/2006/relationships/image" Target="../media/image11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2.xml"/><Relationship Id="rId3" Type="http://schemas.openxmlformats.org/officeDocument/2006/relationships/image" Target="../media/image120.jpg"/><Relationship Id="rId4" Type="http://schemas.openxmlformats.org/officeDocument/2006/relationships/image" Target="../media/image1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11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1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32.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20.png"/><Relationship Id="rId8" Type="http://schemas.openxmlformats.org/officeDocument/2006/relationships/image" Target="../media/image22.png"/><Relationship Id="rId11" Type="http://schemas.openxmlformats.org/officeDocument/2006/relationships/image" Target="../media/image33.png"/><Relationship Id="rId10" Type="http://schemas.openxmlformats.org/officeDocument/2006/relationships/image" Target="../media/image26.png"/><Relationship Id="rId12" Type="http://schemas.openxmlformats.org/officeDocument/2006/relationships/image" Target="../media/image2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48.png"/><Relationship Id="rId4" Type="http://schemas.openxmlformats.org/officeDocument/2006/relationships/image" Target="../media/image1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2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36.png"/><Relationship Id="rId4" Type="http://schemas.openxmlformats.org/officeDocument/2006/relationships/image" Target="../media/image138.png"/><Relationship Id="rId5" Type="http://schemas.openxmlformats.org/officeDocument/2006/relationships/image" Target="../media/image1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36.png"/><Relationship Id="rId4" Type="http://schemas.openxmlformats.org/officeDocument/2006/relationships/image" Target="../media/image138.png"/><Relationship Id="rId5" Type="http://schemas.openxmlformats.org/officeDocument/2006/relationships/image" Target="../media/image1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20.png"/><Relationship Id="rId8" Type="http://schemas.openxmlformats.org/officeDocument/2006/relationships/image" Target="../media/image22.png"/><Relationship Id="rId11" Type="http://schemas.openxmlformats.org/officeDocument/2006/relationships/image" Target="../media/image33.png"/><Relationship Id="rId10" Type="http://schemas.openxmlformats.org/officeDocument/2006/relationships/image" Target="../media/image26.png"/><Relationship Id="rId13" Type="http://schemas.openxmlformats.org/officeDocument/2006/relationships/image" Target="../media/image31.png"/><Relationship Id="rId12" Type="http://schemas.openxmlformats.org/officeDocument/2006/relationships/image" Target="../media/image28.png"/><Relationship Id="rId14"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21.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1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142.png"/><Relationship Id="rId4" Type="http://schemas.openxmlformats.org/officeDocument/2006/relationships/image" Target="../media/image137.png"/><Relationship Id="rId9" Type="http://schemas.openxmlformats.org/officeDocument/2006/relationships/image" Target="../media/image145.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6.png"/><Relationship Id="rId8" Type="http://schemas.openxmlformats.org/officeDocument/2006/relationships/image" Target="../media/image14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1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28.png"/><Relationship Id="rId6"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33.png"/><Relationship Id="rId9" Type="http://schemas.openxmlformats.org/officeDocument/2006/relationships/image" Target="../media/image35.png"/><Relationship Id="rId5" Type="http://schemas.openxmlformats.org/officeDocument/2006/relationships/image" Target="../media/image28.png"/><Relationship Id="rId6" Type="http://schemas.openxmlformats.org/officeDocument/2006/relationships/image" Target="../media/image40.png"/><Relationship Id="rId7" Type="http://schemas.openxmlformats.org/officeDocument/2006/relationships/image" Target="../media/image49.png"/><Relationship Id="rId8" Type="http://schemas.openxmlformats.org/officeDocument/2006/relationships/image" Target="../media/image36.png"/><Relationship Id="rId10"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7" name="Shape 457"/>
        <p:cNvGrpSpPr/>
        <p:nvPr/>
      </p:nvGrpSpPr>
      <p:grpSpPr>
        <a:xfrm>
          <a:off x="0" y="0"/>
          <a:ext cx="0" cy="0"/>
          <a:chOff x="0" y="0"/>
          <a:chExt cx="0" cy="0"/>
        </a:xfrm>
      </p:grpSpPr>
      <p:sp>
        <p:nvSpPr>
          <p:cNvPr id="458" name="Google Shape;458;p83"/>
          <p:cNvSpPr/>
          <p:nvPr/>
        </p:nvSpPr>
        <p:spPr>
          <a:xfrm>
            <a:off x="0" y="0"/>
            <a:ext cx="9144000" cy="5143500"/>
          </a:xfrm>
          <a:prstGeom prst="rect">
            <a:avLst/>
          </a:prstGeom>
          <a:solidFill>
            <a:srgbClr val="EEEEEE">
              <a:alpha val="3861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9" name="Google Shape;459;p83"/>
          <p:cNvSpPr txBox="1"/>
          <p:nvPr>
            <p:ph type="ctrTitle"/>
          </p:nvPr>
        </p:nvSpPr>
        <p:spPr>
          <a:xfrm>
            <a:off x="311708" y="0"/>
            <a:ext cx="8520600" cy="2052600"/>
          </a:xfrm>
          <a:prstGeom prst="rect">
            <a:avLst/>
          </a:prstGeom>
          <a:noFill/>
        </p:spPr>
        <p:txBody>
          <a:bodyPr anchorCtr="0" anchor="b" bIns="91425" lIns="91425" spcFirstLastPara="1" rIns="91425" wrap="square" tIns="91425">
            <a:normAutofit/>
          </a:bodyPr>
          <a:lstStyle/>
          <a:p>
            <a:pPr indent="0" lvl="0" marL="0" rtl="0" algn="ctr">
              <a:spcBef>
                <a:spcPts val="0"/>
              </a:spcBef>
              <a:spcAft>
                <a:spcPts val="0"/>
              </a:spcAft>
              <a:buNone/>
            </a:pPr>
            <a:r>
              <a:rPr b="1" lang="en">
                <a:latin typeface="Open Sans"/>
                <a:ea typeface="Open Sans"/>
                <a:cs typeface="Open Sans"/>
                <a:sym typeface="Open Sans"/>
              </a:rPr>
              <a:t>Lightning Presentations </a:t>
            </a:r>
            <a:endParaRPr b="1">
              <a:latin typeface="Open Sans"/>
              <a:ea typeface="Open Sans"/>
              <a:cs typeface="Open Sans"/>
              <a:sym typeface="Open Sans"/>
            </a:endParaRPr>
          </a:p>
        </p:txBody>
      </p:sp>
      <p:pic>
        <p:nvPicPr>
          <p:cNvPr id="460" name="Google Shape;460;p83"/>
          <p:cNvPicPr preferRelativeResize="0"/>
          <p:nvPr/>
        </p:nvPicPr>
        <p:blipFill rotWithShape="1">
          <a:blip r:embed="rId4">
            <a:alphaModFix/>
          </a:blip>
          <a:srcRect b="8275" l="7012" r="7473" t="8049"/>
          <a:stretch/>
        </p:blipFill>
        <p:spPr>
          <a:xfrm>
            <a:off x="3415875" y="2187475"/>
            <a:ext cx="2443650" cy="2391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grpSp>
        <p:nvGrpSpPr>
          <p:cNvPr id="622" name="Google Shape;622;p92"/>
          <p:cNvGrpSpPr/>
          <p:nvPr/>
        </p:nvGrpSpPr>
        <p:grpSpPr>
          <a:xfrm>
            <a:off x="206536" y="1815671"/>
            <a:ext cx="1943713" cy="2133019"/>
            <a:chOff x="0" y="0"/>
            <a:chExt cx="5183235" cy="5688050"/>
          </a:xfrm>
        </p:grpSpPr>
        <p:sp>
          <p:nvSpPr>
            <p:cNvPr id="623" name="Google Shape;623;p92"/>
            <p:cNvSpPr/>
            <p:nvPr/>
          </p:nvSpPr>
          <p:spPr>
            <a:xfrm>
              <a:off x="0" y="0"/>
              <a:ext cx="5183235" cy="5688050"/>
            </a:xfrm>
            <a:custGeom>
              <a:rect b="b" l="l" r="r" t="t"/>
              <a:pathLst>
                <a:path extrusionOk="0" h="5688050" w="5183235">
                  <a:moveTo>
                    <a:pt x="0" y="0"/>
                  </a:moveTo>
                  <a:lnTo>
                    <a:pt x="5183235" y="0"/>
                  </a:lnTo>
                  <a:lnTo>
                    <a:pt x="5183235" y="5688050"/>
                  </a:lnTo>
                  <a:lnTo>
                    <a:pt x="0" y="568805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24" name="Google Shape;624;p92"/>
            <p:cNvSpPr/>
            <p:nvPr/>
          </p:nvSpPr>
          <p:spPr>
            <a:xfrm>
              <a:off x="224802" y="458226"/>
              <a:ext cx="1298918" cy="626728"/>
            </a:xfrm>
            <a:custGeom>
              <a:rect b="b" l="l" r="r" t="t"/>
              <a:pathLst>
                <a:path extrusionOk="0" h="626728" w="1298918">
                  <a:moveTo>
                    <a:pt x="0" y="0"/>
                  </a:moveTo>
                  <a:lnTo>
                    <a:pt x="1298917" y="0"/>
                  </a:lnTo>
                  <a:lnTo>
                    <a:pt x="1298917" y="626727"/>
                  </a:lnTo>
                  <a:lnTo>
                    <a:pt x="0" y="626727"/>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25" name="Google Shape;625;p92"/>
            <p:cNvSpPr/>
            <p:nvPr/>
          </p:nvSpPr>
          <p:spPr>
            <a:xfrm>
              <a:off x="224802" y="1084953"/>
              <a:ext cx="1460701" cy="584280"/>
            </a:xfrm>
            <a:custGeom>
              <a:rect b="b" l="l" r="r" t="t"/>
              <a:pathLst>
                <a:path extrusionOk="0" h="584280" w="1460701">
                  <a:moveTo>
                    <a:pt x="0" y="0"/>
                  </a:moveTo>
                  <a:lnTo>
                    <a:pt x="1460700" y="0"/>
                  </a:lnTo>
                  <a:lnTo>
                    <a:pt x="1460700" y="584281"/>
                  </a:lnTo>
                  <a:lnTo>
                    <a:pt x="0" y="584281"/>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626" name="Google Shape;626;p92"/>
          <p:cNvSpPr/>
          <p:nvPr/>
        </p:nvSpPr>
        <p:spPr>
          <a:xfrm rot="937874">
            <a:off x="3019532" y="2217887"/>
            <a:ext cx="1815251" cy="1026442"/>
          </a:xfrm>
          <a:custGeom>
            <a:rect b="b" l="l" r="r" t="t"/>
            <a:pathLst>
              <a:path extrusionOk="0" h="2048663" w="3623038">
                <a:moveTo>
                  <a:pt x="0" y="0"/>
                </a:moveTo>
                <a:lnTo>
                  <a:pt x="3623038" y="0"/>
                </a:lnTo>
                <a:lnTo>
                  <a:pt x="3623038" y="2048663"/>
                </a:lnTo>
                <a:lnTo>
                  <a:pt x="0" y="204866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27" name="Google Shape;627;p92"/>
          <p:cNvSpPr/>
          <p:nvPr/>
        </p:nvSpPr>
        <p:spPr>
          <a:xfrm>
            <a:off x="5908049" y="1481088"/>
            <a:ext cx="2743200" cy="2057400"/>
          </a:xfrm>
          <a:custGeom>
            <a:rect b="b" l="l" r="r" t="t"/>
            <a:pathLst>
              <a:path extrusionOk="0" h="4114800" w="5486400">
                <a:moveTo>
                  <a:pt x="0" y="0"/>
                </a:moveTo>
                <a:lnTo>
                  <a:pt x="5486400" y="0"/>
                </a:lnTo>
                <a:lnTo>
                  <a:pt x="5486400" y="4114800"/>
                </a:lnTo>
                <a:lnTo>
                  <a:pt x="0" y="4114800"/>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28" name="Google Shape;628;p92"/>
          <p:cNvSpPr/>
          <p:nvPr/>
        </p:nvSpPr>
        <p:spPr>
          <a:xfrm>
            <a:off x="7173909" y="3128395"/>
            <a:ext cx="1784019" cy="1712658"/>
          </a:xfrm>
          <a:custGeom>
            <a:rect b="b" l="l" r="r" t="t"/>
            <a:pathLst>
              <a:path extrusionOk="0" h="3425316" w="3568038">
                <a:moveTo>
                  <a:pt x="0" y="0"/>
                </a:moveTo>
                <a:lnTo>
                  <a:pt x="3568037" y="0"/>
                </a:lnTo>
                <a:lnTo>
                  <a:pt x="3568037" y="3425316"/>
                </a:lnTo>
                <a:lnTo>
                  <a:pt x="0" y="3425316"/>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29" name="Google Shape;629;p92"/>
          <p:cNvSpPr/>
          <p:nvPr/>
        </p:nvSpPr>
        <p:spPr>
          <a:xfrm>
            <a:off x="6366792" y="3247256"/>
            <a:ext cx="1614234" cy="1133999"/>
          </a:xfrm>
          <a:custGeom>
            <a:rect b="b" l="l" r="r" t="t"/>
            <a:pathLst>
              <a:path extrusionOk="0" h="2267998" w="3228467">
                <a:moveTo>
                  <a:pt x="0" y="0"/>
                </a:moveTo>
                <a:lnTo>
                  <a:pt x="3228467" y="0"/>
                </a:lnTo>
                <a:lnTo>
                  <a:pt x="3228467" y="2267998"/>
                </a:lnTo>
                <a:lnTo>
                  <a:pt x="0" y="2267998"/>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30" name="Google Shape;630;p92"/>
          <p:cNvSpPr txBox="1"/>
          <p:nvPr/>
        </p:nvSpPr>
        <p:spPr>
          <a:xfrm>
            <a:off x="933413" y="129384"/>
            <a:ext cx="713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2: a cluster of clues </a:t>
            </a:r>
            <a:endParaRPr sz="700"/>
          </a:p>
        </p:txBody>
      </p:sp>
      <p:sp>
        <p:nvSpPr>
          <p:cNvPr id="631" name="Google Shape;631;p92"/>
          <p:cNvSpPr/>
          <p:nvPr/>
        </p:nvSpPr>
        <p:spPr>
          <a:xfrm>
            <a:off x="2006150" y="22931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2" name="Google Shape;632;p92"/>
          <p:cNvSpPr/>
          <p:nvPr/>
        </p:nvSpPr>
        <p:spPr>
          <a:xfrm>
            <a:off x="4901750" y="22931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grpSp>
        <p:nvGrpSpPr>
          <p:cNvPr id="641" name="Google Shape;641;p93"/>
          <p:cNvGrpSpPr/>
          <p:nvPr/>
        </p:nvGrpSpPr>
        <p:grpSpPr>
          <a:xfrm>
            <a:off x="84809" y="1202198"/>
            <a:ext cx="3049878" cy="3359964"/>
            <a:chOff x="0" y="0"/>
            <a:chExt cx="8133008" cy="8959905"/>
          </a:xfrm>
        </p:grpSpPr>
        <p:sp>
          <p:nvSpPr>
            <p:cNvPr id="642" name="Google Shape;642;p93"/>
            <p:cNvSpPr/>
            <p:nvPr/>
          </p:nvSpPr>
          <p:spPr>
            <a:xfrm>
              <a:off x="0" y="0"/>
              <a:ext cx="7315200" cy="5486400"/>
            </a:xfrm>
            <a:custGeom>
              <a:rect b="b" l="l" r="r" t="t"/>
              <a:pathLst>
                <a:path extrusionOk="0" h="5486400" w="7315200">
                  <a:moveTo>
                    <a:pt x="0" y="0"/>
                  </a:moveTo>
                  <a:lnTo>
                    <a:pt x="7315200" y="0"/>
                  </a:lnTo>
                  <a:lnTo>
                    <a:pt x="7315200" y="5486400"/>
                  </a:lnTo>
                  <a:lnTo>
                    <a:pt x="0" y="548640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3" name="Google Shape;643;p93"/>
            <p:cNvSpPr/>
            <p:nvPr/>
          </p:nvSpPr>
          <p:spPr>
            <a:xfrm>
              <a:off x="3375625" y="4392817"/>
              <a:ext cx="4757383" cy="4567088"/>
            </a:xfrm>
            <a:custGeom>
              <a:rect b="b" l="l" r="r" t="t"/>
              <a:pathLst>
                <a:path extrusionOk="0" h="4567088" w="4757383">
                  <a:moveTo>
                    <a:pt x="0" y="0"/>
                  </a:moveTo>
                  <a:lnTo>
                    <a:pt x="4757384" y="0"/>
                  </a:lnTo>
                  <a:lnTo>
                    <a:pt x="4757384" y="4567088"/>
                  </a:lnTo>
                  <a:lnTo>
                    <a:pt x="0" y="4567088"/>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4" name="Google Shape;644;p93"/>
            <p:cNvSpPr/>
            <p:nvPr/>
          </p:nvSpPr>
          <p:spPr>
            <a:xfrm>
              <a:off x="1223314" y="4709780"/>
              <a:ext cx="4304622" cy="3023997"/>
            </a:xfrm>
            <a:custGeom>
              <a:rect b="b" l="l" r="r" t="t"/>
              <a:pathLst>
                <a:path extrusionOk="0" h="3023997" w="4304622">
                  <a:moveTo>
                    <a:pt x="0" y="0"/>
                  </a:moveTo>
                  <a:lnTo>
                    <a:pt x="4304622" y="0"/>
                  </a:lnTo>
                  <a:lnTo>
                    <a:pt x="4304622" y="3023997"/>
                  </a:lnTo>
                  <a:lnTo>
                    <a:pt x="0" y="3023997"/>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645" name="Google Shape;645;p93"/>
          <p:cNvSpPr/>
          <p:nvPr/>
        </p:nvSpPr>
        <p:spPr>
          <a:xfrm>
            <a:off x="4252485" y="2928553"/>
            <a:ext cx="831289" cy="1047293"/>
          </a:xfrm>
          <a:custGeom>
            <a:rect b="b" l="l" r="r" t="t"/>
            <a:pathLst>
              <a:path extrusionOk="0" h="2094587" w="1662578">
                <a:moveTo>
                  <a:pt x="0" y="0"/>
                </a:moveTo>
                <a:lnTo>
                  <a:pt x="1662578" y="0"/>
                </a:lnTo>
                <a:lnTo>
                  <a:pt x="1662578" y="2094587"/>
                </a:lnTo>
                <a:lnTo>
                  <a:pt x="0" y="2094587"/>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6" name="Google Shape;646;p93"/>
          <p:cNvSpPr/>
          <p:nvPr/>
        </p:nvSpPr>
        <p:spPr>
          <a:xfrm>
            <a:off x="5147765" y="2885138"/>
            <a:ext cx="799557" cy="1134123"/>
          </a:xfrm>
          <a:custGeom>
            <a:rect b="b" l="l" r="r" t="t"/>
            <a:pathLst>
              <a:path extrusionOk="0" h="2268245" w="1599113">
                <a:moveTo>
                  <a:pt x="0" y="0"/>
                </a:moveTo>
                <a:lnTo>
                  <a:pt x="1599113" y="0"/>
                </a:lnTo>
                <a:lnTo>
                  <a:pt x="1599113" y="2268245"/>
                </a:lnTo>
                <a:lnTo>
                  <a:pt x="0" y="2268245"/>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7" name="Google Shape;647;p93"/>
          <p:cNvSpPr/>
          <p:nvPr/>
        </p:nvSpPr>
        <p:spPr>
          <a:xfrm>
            <a:off x="4372050" y="1745099"/>
            <a:ext cx="711723" cy="1047294"/>
          </a:xfrm>
          <a:custGeom>
            <a:rect b="b" l="l" r="r" t="t"/>
            <a:pathLst>
              <a:path extrusionOk="0" h="2094587" w="1423446">
                <a:moveTo>
                  <a:pt x="0" y="0"/>
                </a:moveTo>
                <a:lnTo>
                  <a:pt x="1423446" y="0"/>
                </a:lnTo>
                <a:lnTo>
                  <a:pt x="1423446" y="2094587"/>
                </a:lnTo>
                <a:lnTo>
                  <a:pt x="0" y="2094587"/>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8" name="Google Shape;648;p93"/>
          <p:cNvSpPr/>
          <p:nvPr/>
        </p:nvSpPr>
        <p:spPr>
          <a:xfrm>
            <a:off x="5195519" y="1745099"/>
            <a:ext cx="811653" cy="1047294"/>
          </a:xfrm>
          <a:custGeom>
            <a:rect b="b" l="l" r="r" t="t"/>
            <a:pathLst>
              <a:path extrusionOk="0" h="2094587" w="1623305">
                <a:moveTo>
                  <a:pt x="0" y="0"/>
                </a:moveTo>
                <a:lnTo>
                  <a:pt x="1623305" y="0"/>
                </a:lnTo>
                <a:lnTo>
                  <a:pt x="1623305" y="2094587"/>
                </a:lnTo>
                <a:lnTo>
                  <a:pt x="0" y="2094587"/>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49" name="Google Shape;649;p93"/>
          <p:cNvSpPr txBox="1"/>
          <p:nvPr/>
        </p:nvSpPr>
        <p:spPr>
          <a:xfrm>
            <a:off x="999418" y="129384"/>
            <a:ext cx="7007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2: a cluster of clues</a:t>
            </a:r>
            <a:endParaRPr sz="700"/>
          </a:p>
        </p:txBody>
      </p:sp>
      <p:sp>
        <p:nvSpPr>
          <p:cNvPr id="650" name="Google Shape;650;p93"/>
          <p:cNvSpPr/>
          <p:nvPr/>
        </p:nvSpPr>
        <p:spPr>
          <a:xfrm>
            <a:off x="6879429" y="1745099"/>
            <a:ext cx="2182189" cy="2142513"/>
          </a:xfrm>
          <a:custGeom>
            <a:rect b="b" l="l" r="r" t="t"/>
            <a:pathLst>
              <a:path extrusionOk="0" h="4285026" w="4364378">
                <a:moveTo>
                  <a:pt x="0" y="0"/>
                </a:moveTo>
                <a:lnTo>
                  <a:pt x="4364379" y="0"/>
                </a:lnTo>
                <a:lnTo>
                  <a:pt x="4364379" y="4285026"/>
                </a:lnTo>
                <a:lnTo>
                  <a:pt x="0" y="4285026"/>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51" name="Google Shape;651;p93"/>
          <p:cNvSpPr/>
          <p:nvPr/>
        </p:nvSpPr>
        <p:spPr>
          <a:xfrm>
            <a:off x="3178050" y="232803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2" name="Google Shape;652;p93"/>
          <p:cNvSpPr/>
          <p:nvPr/>
        </p:nvSpPr>
        <p:spPr>
          <a:xfrm>
            <a:off x="5918825" y="22931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grpSp>
        <p:nvGrpSpPr>
          <p:cNvPr id="661" name="Google Shape;661;p94"/>
          <p:cNvGrpSpPr/>
          <p:nvPr/>
        </p:nvGrpSpPr>
        <p:grpSpPr>
          <a:xfrm>
            <a:off x="84809" y="1202198"/>
            <a:ext cx="3049878" cy="3359964"/>
            <a:chOff x="0" y="0"/>
            <a:chExt cx="8133008" cy="8959905"/>
          </a:xfrm>
        </p:grpSpPr>
        <p:sp>
          <p:nvSpPr>
            <p:cNvPr id="662" name="Google Shape;662;p94"/>
            <p:cNvSpPr/>
            <p:nvPr/>
          </p:nvSpPr>
          <p:spPr>
            <a:xfrm>
              <a:off x="0" y="0"/>
              <a:ext cx="7315200" cy="5486400"/>
            </a:xfrm>
            <a:custGeom>
              <a:rect b="b" l="l" r="r" t="t"/>
              <a:pathLst>
                <a:path extrusionOk="0" h="5486400" w="7315200">
                  <a:moveTo>
                    <a:pt x="0" y="0"/>
                  </a:moveTo>
                  <a:lnTo>
                    <a:pt x="7315200" y="0"/>
                  </a:lnTo>
                  <a:lnTo>
                    <a:pt x="7315200" y="5486400"/>
                  </a:lnTo>
                  <a:lnTo>
                    <a:pt x="0" y="548640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3" name="Google Shape;663;p94"/>
            <p:cNvSpPr/>
            <p:nvPr/>
          </p:nvSpPr>
          <p:spPr>
            <a:xfrm>
              <a:off x="3375625" y="4392817"/>
              <a:ext cx="4757383" cy="4567088"/>
            </a:xfrm>
            <a:custGeom>
              <a:rect b="b" l="l" r="r" t="t"/>
              <a:pathLst>
                <a:path extrusionOk="0" h="4567088" w="4757383">
                  <a:moveTo>
                    <a:pt x="0" y="0"/>
                  </a:moveTo>
                  <a:lnTo>
                    <a:pt x="4757384" y="0"/>
                  </a:lnTo>
                  <a:lnTo>
                    <a:pt x="4757384" y="4567088"/>
                  </a:lnTo>
                  <a:lnTo>
                    <a:pt x="0" y="4567088"/>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4" name="Google Shape;664;p94"/>
            <p:cNvSpPr/>
            <p:nvPr/>
          </p:nvSpPr>
          <p:spPr>
            <a:xfrm>
              <a:off x="1223314" y="4709780"/>
              <a:ext cx="4304622" cy="3023997"/>
            </a:xfrm>
            <a:custGeom>
              <a:rect b="b" l="l" r="r" t="t"/>
              <a:pathLst>
                <a:path extrusionOk="0" h="3023997" w="4304622">
                  <a:moveTo>
                    <a:pt x="0" y="0"/>
                  </a:moveTo>
                  <a:lnTo>
                    <a:pt x="4304622" y="0"/>
                  </a:lnTo>
                  <a:lnTo>
                    <a:pt x="4304622" y="3023997"/>
                  </a:lnTo>
                  <a:lnTo>
                    <a:pt x="0" y="3023997"/>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665" name="Google Shape;665;p94"/>
          <p:cNvGrpSpPr/>
          <p:nvPr/>
        </p:nvGrpSpPr>
        <p:grpSpPr>
          <a:xfrm>
            <a:off x="4328027" y="1006180"/>
            <a:ext cx="1447475" cy="1876000"/>
            <a:chOff x="0" y="0"/>
            <a:chExt cx="3859933" cy="5002667"/>
          </a:xfrm>
        </p:grpSpPr>
        <p:sp>
          <p:nvSpPr>
            <p:cNvPr id="666" name="Google Shape;666;p94"/>
            <p:cNvSpPr/>
            <p:nvPr/>
          </p:nvSpPr>
          <p:spPr>
            <a:xfrm>
              <a:off x="0" y="2603344"/>
              <a:ext cx="1828657" cy="2303820"/>
            </a:xfrm>
            <a:custGeom>
              <a:rect b="b" l="l" r="r" t="t"/>
              <a:pathLst>
                <a:path extrusionOk="0" h="2303820" w="1828657">
                  <a:moveTo>
                    <a:pt x="0" y="0"/>
                  </a:moveTo>
                  <a:lnTo>
                    <a:pt x="1828657" y="0"/>
                  </a:lnTo>
                  <a:lnTo>
                    <a:pt x="1828657" y="2303820"/>
                  </a:lnTo>
                  <a:lnTo>
                    <a:pt x="0" y="230382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7" name="Google Shape;667;p94"/>
            <p:cNvSpPr/>
            <p:nvPr/>
          </p:nvSpPr>
          <p:spPr>
            <a:xfrm>
              <a:off x="1969424" y="2507841"/>
              <a:ext cx="1758852" cy="2494826"/>
            </a:xfrm>
            <a:custGeom>
              <a:rect b="b" l="l" r="r" t="t"/>
              <a:pathLst>
                <a:path extrusionOk="0" h="2494826" w="1758852">
                  <a:moveTo>
                    <a:pt x="0" y="0"/>
                  </a:moveTo>
                  <a:lnTo>
                    <a:pt x="1758852" y="0"/>
                  </a:lnTo>
                  <a:lnTo>
                    <a:pt x="1758852" y="2494826"/>
                  </a:lnTo>
                  <a:lnTo>
                    <a:pt x="0" y="2494826"/>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8" name="Google Shape;668;p94"/>
            <p:cNvSpPr/>
            <p:nvPr/>
          </p:nvSpPr>
          <p:spPr>
            <a:xfrm>
              <a:off x="263019" y="0"/>
              <a:ext cx="1565638" cy="2303820"/>
            </a:xfrm>
            <a:custGeom>
              <a:rect b="b" l="l" r="r" t="t"/>
              <a:pathLst>
                <a:path extrusionOk="0" h="2303820" w="1565638">
                  <a:moveTo>
                    <a:pt x="0" y="0"/>
                  </a:moveTo>
                  <a:lnTo>
                    <a:pt x="1565638" y="0"/>
                  </a:lnTo>
                  <a:lnTo>
                    <a:pt x="1565638" y="2303820"/>
                  </a:lnTo>
                  <a:lnTo>
                    <a:pt x="0" y="2303820"/>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69" name="Google Shape;669;p94"/>
            <p:cNvSpPr/>
            <p:nvPr/>
          </p:nvSpPr>
          <p:spPr>
            <a:xfrm>
              <a:off x="2074472" y="0"/>
              <a:ext cx="1785461" cy="2303820"/>
            </a:xfrm>
            <a:custGeom>
              <a:rect b="b" l="l" r="r" t="t"/>
              <a:pathLst>
                <a:path extrusionOk="0" h="2303820" w="1785461">
                  <a:moveTo>
                    <a:pt x="0" y="0"/>
                  </a:moveTo>
                  <a:lnTo>
                    <a:pt x="1785460" y="0"/>
                  </a:lnTo>
                  <a:lnTo>
                    <a:pt x="1785460" y="2303820"/>
                  </a:lnTo>
                  <a:lnTo>
                    <a:pt x="0" y="2303820"/>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670" name="Google Shape;670;p94"/>
          <p:cNvSpPr/>
          <p:nvPr/>
        </p:nvSpPr>
        <p:spPr>
          <a:xfrm>
            <a:off x="6879429" y="1745099"/>
            <a:ext cx="2182189" cy="2142513"/>
          </a:xfrm>
          <a:custGeom>
            <a:rect b="b" l="l" r="r" t="t"/>
            <a:pathLst>
              <a:path extrusionOk="0" h="4285026" w="4364378">
                <a:moveTo>
                  <a:pt x="0" y="0"/>
                </a:moveTo>
                <a:lnTo>
                  <a:pt x="4364379" y="0"/>
                </a:lnTo>
                <a:lnTo>
                  <a:pt x="4364379" y="4285026"/>
                </a:lnTo>
                <a:lnTo>
                  <a:pt x="0" y="4285026"/>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671" name="Google Shape;671;p94"/>
          <p:cNvGrpSpPr/>
          <p:nvPr/>
        </p:nvGrpSpPr>
        <p:grpSpPr>
          <a:xfrm>
            <a:off x="4328027" y="2949612"/>
            <a:ext cx="1447475" cy="1876000"/>
            <a:chOff x="0" y="0"/>
            <a:chExt cx="3859933" cy="5002667"/>
          </a:xfrm>
        </p:grpSpPr>
        <p:sp>
          <p:nvSpPr>
            <p:cNvPr id="672" name="Google Shape;672;p94"/>
            <p:cNvSpPr/>
            <p:nvPr/>
          </p:nvSpPr>
          <p:spPr>
            <a:xfrm>
              <a:off x="0" y="2603344"/>
              <a:ext cx="1828657" cy="2303820"/>
            </a:xfrm>
            <a:custGeom>
              <a:rect b="b" l="l" r="r" t="t"/>
              <a:pathLst>
                <a:path extrusionOk="0" h="2303820" w="1828657">
                  <a:moveTo>
                    <a:pt x="0" y="0"/>
                  </a:moveTo>
                  <a:lnTo>
                    <a:pt x="1828657" y="0"/>
                  </a:lnTo>
                  <a:lnTo>
                    <a:pt x="1828657" y="2303820"/>
                  </a:lnTo>
                  <a:lnTo>
                    <a:pt x="0" y="230382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73" name="Google Shape;673;p94"/>
            <p:cNvSpPr/>
            <p:nvPr/>
          </p:nvSpPr>
          <p:spPr>
            <a:xfrm>
              <a:off x="1969424" y="2507841"/>
              <a:ext cx="1758852" cy="2494826"/>
            </a:xfrm>
            <a:custGeom>
              <a:rect b="b" l="l" r="r" t="t"/>
              <a:pathLst>
                <a:path extrusionOk="0" h="2494826" w="1758852">
                  <a:moveTo>
                    <a:pt x="0" y="0"/>
                  </a:moveTo>
                  <a:lnTo>
                    <a:pt x="1758852" y="0"/>
                  </a:lnTo>
                  <a:lnTo>
                    <a:pt x="1758852" y="2494826"/>
                  </a:lnTo>
                  <a:lnTo>
                    <a:pt x="0" y="2494826"/>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74" name="Google Shape;674;p94"/>
            <p:cNvSpPr/>
            <p:nvPr/>
          </p:nvSpPr>
          <p:spPr>
            <a:xfrm>
              <a:off x="263019" y="0"/>
              <a:ext cx="1565638" cy="2303820"/>
            </a:xfrm>
            <a:custGeom>
              <a:rect b="b" l="l" r="r" t="t"/>
              <a:pathLst>
                <a:path extrusionOk="0" h="2303820" w="1565638">
                  <a:moveTo>
                    <a:pt x="0" y="0"/>
                  </a:moveTo>
                  <a:lnTo>
                    <a:pt x="1565638" y="0"/>
                  </a:lnTo>
                  <a:lnTo>
                    <a:pt x="1565638" y="2303820"/>
                  </a:lnTo>
                  <a:lnTo>
                    <a:pt x="0" y="2303820"/>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75" name="Google Shape;675;p94"/>
            <p:cNvSpPr/>
            <p:nvPr/>
          </p:nvSpPr>
          <p:spPr>
            <a:xfrm>
              <a:off x="2074472" y="0"/>
              <a:ext cx="1785461" cy="2303820"/>
            </a:xfrm>
            <a:custGeom>
              <a:rect b="b" l="l" r="r" t="t"/>
              <a:pathLst>
                <a:path extrusionOk="0" h="2303820" w="1785461">
                  <a:moveTo>
                    <a:pt x="0" y="0"/>
                  </a:moveTo>
                  <a:lnTo>
                    <a:pt x="1785460" y="0"/>
                  </a:lnTo>
                  <a:lnTo>
                    <a:pt x="1785460" y="2303820"/>
                  </a:lnTo>
                  <a:lnTo>
                    <a:pt x="0" y="2303820"/>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676" name="Google Shape;676;p94"/>
          <p:cNvSpPr txBox="1"/>
          <p:nvPr/>
        </p:nvSpPr>
        <p:spPr>
          <a:xfrm>
            <a:off x="243446" y="129384"/>
            <a:ext cx="851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3: uncovering the source </a:t>
            </a:r>
            <a:endParaRPr sz="700"/>
          </a:p>
        </p:txBody>
      </p:sp>
      <p:sp>
        <p:nvSpPr>
          <p:cNvPr id="677" name="Google Shape;677;p94"/>
          <p:cNvSpPr/>
          <p:nvPr/>
        </p:nvSpPr>
        <p:spPr>
          <a:xfrm>
            <a:off x="3178050" y="232803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8" name="Google Shape;678;p94"/>
          <p:cNvSpPr/>
          <p:nvPr/>
        </p:nvSpPr>
        <p:spPr>
          <a:xfrm>
            <a:off x="5918825" y="22931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grpSp>
        <p:nvGrpSpPr>
          <p:cNvPr id="687" name="Google Shape;687;p95"/>
          <p:cNvGrpSpPr/>
          <p:nvPr/>
        </p:nvGrpSpPr>
        <p:grpSpPr>
          <a:xfrm>
            <a:off x="84809" y="1202198"/>
            <a:ext cx="3049878" cy="3359964"/>
            <a:chOff x="0" y="0"/>
            <a:chExt cx="8133008" cy="8959905"/>
          </a:xfrm>
        </p:grpSpPr>
        <p:sp>
          <p:nvSpPr>
            <p:cNvPr id="688" name="Google Shape;688;p95"/>
            <p:cNvSpPr/>
            <p:nvPr/>
          </p:nvSpPr>
          <p:spPr>
            <a:xfrm>
              <a:off x="0" y="0"/>
              <a:ext cx="7315200" cy="5486400"/>
            </a:xfrm>
            <a:custGeom>
              <a:rect b="b" l="l" r="r" t="t"/>
              <a:pathLst>
                <a:path extrusionOk="0" h="5486400" w="7315200">
                  <a:moveTo>
                    <a:pt x="0" y="0"/>
                  </a:moveTo>
                  <a:lnTo>
                    <a:pt x="7315200" y="0"/>
                  </a:lnTo>
                  <a:lnTo>
                    <a:pt x="7315200" y="5486400"/>
                  </a:lnTo>
                  <a:lnTo>
                    <a:pt x="0" y="548640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89" name="Google Shape;689;p95"/>
            <p:cNvSpPr/>
            <p:nvPr/>
          </p:nvSpPr>
          <p:spPr>
            <a:xfrm>
              <a:off x="3375625" y="4392817"/>
              <a:ext cx="4757383" cy="4567088"/>
            </a:xfrm>
            <a:custGeom>
              <a:rect b="b" l="l" r="r" t="t"/>
              <a:pathLst>
                <a:path extrusionOk="0" h="4567088" w="4757383">
                  <a:moveTo>
                    <a:pt x="0" y="0"/>
                  </a:moveTo>
                  <a:lnTo>
                    <a:pt x="4757384" y="0"/>
                  </a:lnTo>
                  <a:lnTo>
                    <a:pt x="4757384" y="4567088"/>
                  </a:lnTo>
                  <a:lnTo>
                    <a:pt x="0" y="4567088"/>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90" name="Google Shape;690;p95"/>
            <p:cNvSpPr/>
            <p:nvPr/>
          </p:nvSpPr>
          <p:spPr>
            <a:xfrm>
              <a:off x="1223314" y="4709780"/>
              <a:ext cx="4304622" cy="3023997"/>
            </a:xfrm>
            <a:custGeom>
              <a:rect b="b" l="l" r="r" t="t"/>
              <a:pathLst>
                <a:path extrusionOk="0" h="3023997" w="4304622">
                  <a:moveTo>
                    <a:pt x="0" y="0"/>
                  </a:moveTo>
                  <a:lnTo>
                    <a:pt x="4304622" y="0"/>
                  </a:lnTo>
                  <a:lnTo>
                    <a:pt x="4304622" y="3023997"/>
                  </a:lnTo>
                  <a:lnTo>
                    <a:pt x="0" y="3023997"/>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691" name="Google Shape;691;p95"/>
          <p:cNvGrpSpPr/>
          <p:nvPr/>
        </p:nvGrpSpPr>
        <p:grpSpPr>
          <a:xfrm>
            <a:off x="4328027" y="1006180"/>
            <a:ext cx="1447475" cy="1876000"/>
            <a:chOff x="0" y="0"/>
            <a:chExt cx="3859933" cy="5002667"/>
          </a:xfrm>
        </p:grpSpPr>
        <p:sp>
          <p:nvSpPr>
            <p:cNvPr id="692" name="Google Shape;692;p95"/>
            <p:cNvSpPr/>
            <p:nvPr/>
          </p:nvSpPr>
          <p:spPr>
            <a:xfrm>
              <a:off x="0" y="2603344"/>
              <a:ext cx="1828657" cy="2303820"/>
            </a:xfrm>
            <a:custGeom>
              <a:rect b="b" l="l" r="r" t="t"/>
              <a:pathLst>
                <a:path extrusionOk="0" h="2303820" w="1828657">
                  <a:moveTo>
                    <a:pt x="0" y="0"/>
                  </a:moveTo>
                  <a:lnTo>
                    <a:pt x="1828657" y="0"/>
                  </a:lnTo>
                  <a:lnTo>
                    <a:pt x="1828657" y="2303820"/>
                  </a:lnTo>
                  <a:lnTo>
                    <a:pt x="0" y="230382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93" name="Google Shape;693;p95"/>
            <p:cNvSpPr/>
            <p:nvPr/>
          </p:nvSpPr>
          <p:spPr>
            <a:xfrm>
              <a:off x="1969424" y="2507841"/>
              <a:ext cx="1758852" cy="2494826"/>
            </a:xfrm>
            <a:custGeom>
              <a:rect b="b" l="l" r="r" t="t"/>
              <a:pathLst>
                <a:path extrusionOk="0" h="2494826" w="1758852">
                  <a:moveTo>
                    <a:pt x="0" y="0"/>
                  </a:moveTo>
                  <a:lnTo>
                    <a:pt x="1758852" y="0"/>
                  </a:lnTo>
                  <a:lnTo>
                    <a:pt x="1758852" y="2494826"/>
                  </a:lnTo>
                  <a:lnTo>
                    <a:pt x="0" y="2494826"/>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94" name="Google Shape;694;p95"/>
            <p:cNvSpPr/>
            <p:nvPr/>
          </p:nvSpPr>
          <p:spPr>
            <a:xfrm>
              <a:off x="263019" y="0"/>
              <a:ext cx="1565638" cy="2303820"/>
            </a:xfrm>
            <a:custGeom>
              <a:rect b="b" l="l" r="r" t="t"/>
              <a:pathLst>
                <a:path extrusionOk="0" h="2303820" w="1565638">
                  <a:moveTo>
                    <a:pt x="0" y="0"/>
                  </a:moveTo>
                  <a:lnTo>
                    <a:pt x="1565638" y="0"/>
                  </a:lnTo>
                  <a:lnTo>
                    <a:pt x="1565638" y="2303820"/>
                  </a:lnTo>
                  <a:lnTo>
                    <a:pt x="0" y="2303820"/>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95" name="Google Shape;695;p95"/>
            <p:cNvSpPr/>
            <p:nvPr/>
          </p:nvSpPr>
          <p:spPr>
            <a:xfrm>
              <a:off x="2074472" y="0"/>
              <a:ext cx="1785461" cy="2303820"/>
            </a:xfrm>
            <a:custGeom>
              <a:rect b="b" l="l" r="r" t="t"/>
              <a:pathLst>
                <a:path extrusionOk="0" h="2303820" w="1785461">
                  <a:moveTo>
                    <a:pt x="0" y="0"/>
                  </a:moveTo>
                  <a:lnTo>
                    <a:pt x="1785460" y="0"/>
                  </a:lnTo>
                  <a:lnTo>
                    <a:pt x="1785460" y="2303820"/>
                  </a:lnTo>
                  <a:lnTo>
                    <a:pt x="0" y="2303820"/>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696" name="Google Shape;696;p95"/>
          <p:cNvSpPr/>
          <p:nvPr/>
        </p:nvSpPr>
        <p:spPr>
          <a:xfrm>
            <a:off x="6879429" y="1745099"/>
            <a:ext cx="2182189" cy="2142513"/>
          </a:xfrm>
          <a:custGeom>
            <a:rect b="b" l="l" r="r" t="t"/>
            <a:pathLst>
              <a:path extrusionOk="0" h="4285026" w="4364378">
                <a:moveTo>
                  <a:pt x="0" y="0"/>
                </a:moveTo>
                <a:lnTo>
                  <a:pt x="4364379" y="0"/>
                </a:lnTo>
                <a:lnTo>
                  <a:pt x="4364379" y="4285026"/>
                </a:lnTo>
                <a:lnTo>
                  <a:pt x="0" y="4285026"/>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697" name="Google Shape;697;p95"/>
          <p:cNvGrpSpPr/>
          <p:nvPr/>
        </p:nvGrpSpPr>
        <p:grpSpPr>
          <a:xfrm>
            <a:off x="4328027" y="2949612"/>
            <a:ext cx="1447475" cy="1876000"/>
            <a:chOff x="0" y="0"/>
            <a:chExt cx="3859933" cy="5002667"/>
          </a:xfrm>
        </p:grpSpPr>
        <p:sp>
          <p:nvSpPr>
            <p:cNvPr id="698" name="Google Shape;698;p95"/>
            <p:cNvSpPr/>
            <p:nvPr/>
          </p:nvSpPr>
          <p:spPr>
            <a:xfrm>
              <a:off x="0" y="2603344"/>
              <a:ext cx="1828657" cy="2303820"/>
            </a:xfrm>
            <a:custGeom>
              <a:rect b="b" l="l" r="r" t="t"/>
              <a:pathLst>
                <a:path extrusionOk="0" h="2303820" w="1828657">
                  <a:moveTo>
                    <a:pt x="0" y="0"/>
                  </a:moveTo>
                  <a:lnTo>
                    <a:pt x="1828657" y="0"/>
                  </a:lnTo>
                  <a:lnTo>
                    <a:pt x="1828657" y="2303820"/>
                  </a:lnTo>
                  <a:lnTo>
                    <a:pt x="0" y="230382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99" name="Google Shape;699;p95"/>
            <p:cNvSpPr/>
            <p:nvPr/>
          </p:nvSpPr>
          <p:spPr>
            <a:xfrm>
              <a:off x="1969424" y="2507841"/>
              <a:ext cx="1758852" cy="2494826"/>
            </a:xfrm>
            <a:custGeom>
              <a:rect b="b" l="l" r="r" t="t"/>
              <a:pathLst>
                <a:path extrusionOk="0" h="2494826" w="1758852">
                  <a:moveTo>
                    <a:pt x="0" y="0"/>
                  </a:moveTo>
                  <a:lnTo>
                    <a:pt x="1758852" y="0"/>
                  </a:lnTo>
                  <a:lnTo>
                    <a:pt x="1758852" y="2494826"/>
                  </a:lnTo>
                  <a:lnTo>
                    <a:pt x="0" y="2494826"/>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00" name="Google Shape;700;p95"/>
            <p:cNvSpPr/>
            <p:nvPr/>
          </p:nvSpPr>
          <p:spPr>
            <a:xfrm>
              <a:off x="263019" y="0"/>
              <a:ext cx="1565638" cy="2303820"/>
            </a:xfrm>
            <a:custGeom>
              <a:rect b="b" l="l" r="r" t="t"/>
              <a:pathLst>
                <a:path extrusionOk="0" h="2303820" w="1565638">
                  <a:moveTo>
                    <a:pt x="0" y="0"/>
                  </a:moveTo>
                  <a:lnTo>
                    <a:pt x="1565638" y="0"/>
                  </a:lnTo>
                  <a:lnTo>
                    <a:pt x="1565638" y="2303820"/>
                  </a:lnTo>
                  <a:lnTo>
                    <a:pt x="0" y="2303820"/>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01" name="Google Shape;701;p95"/>
            <p:cNvSpPr/>
            <p:nvPr/>
          </p:nvSpPr>
          <p:spPr>
            <a:xfrm>
              <a:off x="2074472" y="0"/>
              <a:ext cx="1785461" cy="2303820"/>
            </a:xfrm>
            <a:custGeom>
              <a:rect b="b" l="l" r="r" t="t"/>
              <a:pathLst>
                <a:path extrusionOk="0" h="2303820" w="1785461">
                  <a:moveTo>
                    <a:pt x="0" y="0"/>
                  </a:moveTo>
                  <a:lnTo>
                    <a:pt x="1785460" y="0"/>
                  </a:lnTo>
                  <a:lnTo>
                    <a:pt x="1785460" y="2303820"/>
                  </a:lnTo>
                  <a:lnTo>
                    <a:pt x="0" y="2303820"/>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702" name="Google Shape;702;p95"/>
          <p:cNvSpPr/>
          <p:nvPr/>
        </p:nvSpPr>
        <p:spPr>
          <a:xfrm>
            <a:off x="7863514" y="2882180"/>
            <a:ext cx="793049" cy="640560"/>
          </a:xfrm>
          <a:custGeom>
            <a:rect b="b" l="l" r="r" t="t"/>
            <a:pathLst>
              <a:path extrusionOk="0" h="1281120" w="1586099">
                <a:moveTo>
                  <a:pt x="0" y="0"/>
                </a:moveTo>
                <a:lnTo>
                  <a:pt x="1586100" y="0"/>
                </a:lnTo>
                <a:lnTo>
                  <a:pt x="1586100" y="1281120"/>
                </a:lnTo>
                <a:lnTo>
                  <a:pt x="0" y="1281120"/>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03" name="Google Shape;703;p95"/>
          <p:cNvSpPr txBox="1"/>
          <p:nvPr/>
        </p:nvSpPr>
        <p:spPr>
          <a:xfrm>
            <a:off x="243446" y="129384"/>
            <a:ext cx="851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3: uncovering the source </a:t>
            </a:r>
            <a:endParaRPr sz="700"/>
          </a:p>
        </p:txBody>
      </p:sp>
      <p:sp>
        <p:nvSpPr>
          <p:cNvPr id="704" name="Google Shape;704;p95"/>
          <p:cNvSpPr/>
          <p:nvPr/>
        </p:nvSpPr>
        <p:spPr>
          <a:xfrm>
            <a:off x="3178050" y="232803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05" name="Google Shape;705;p95"/>
          <p:cNvSpPr/>
          <p:nvPr/>
        </p:nvSpPr>
        <p:spPr>
          <a:xfrm>
            <a:off x="5918825" y="22931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grpSp>
        <p:nvGrpSpPr>
          <p:cNvPr id="714" name="Google Shape;714;p96"/>
          <p:cNvGrpSpPr/>
          <p:nvPr/>
        </p:nvGrpSpPr>
        <p:grpSpPr>
          <a:xfrm>
            <a:off x="339401" y="1013053"/>
            <a:ext cx="3392005" cy="3330332"/>
            <a:chOff x="0" y="0"/>
            <a:chExt cx="9045346" cy="8880885"/>
          </a:xfrm>
        </p:grpSpPr>
        <p:sp>
          <p:nvSpPr>
            <p:cNvPr id="715" name="Google Shape;715;p96"/>
            <p:cNvSpPr/>
            <p:nvPr/>
          </p:nvSpPr>
          <p:spPr>
            <a:xfrm>
              <a:off x="0" y="0"/>
              <a:ext cx="9045346" cy="8880885"/>
            </a:xfrm>
            <a:custGeom>
              <a:rect b="b" l="l" r="r" t="t"/>
              <a:pathLst>
                <a:path extrusionOk="0" h="8880885" w="9045346">
                  <a:moveTo>
                    <a:pt x="0" y="0"/>
                  </a:moveTo>
                  <a:lnTo>
                    <a:pt x="9045346" y="0"/>
                  </a:lnTo>
                  <a:lnTo>
                    <a:pt x="9045346" y="8880885"/>
                  </a:lnTo>
                  <a:lnTo>
                    <a:pt x="0" y="8880885"/>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16" name="Google Shape;716;p96"/>
            <p:cNvSpPr/>
            <p:nvPr/>
          </p:nvSpPr>
          <p:spPr>
            <a:xfrm>
              <a:off x="4079112" y="4713290"/>
              <a:ext cx="3287253" cy="2655171"/>
            </a:xfrm>
            <a:custGeom>
              <a:rect b="b" l="l" r="r" t="t"/>
              <a:pathLst>
                <a:path extrusionOk="0" h="2655171" w="3287253">
                  <a:moveTo>
                    <a:pt x="0" y="0"/>
                  </a:moveTo>
                  <a:lnTo>
                    <a:pt x="3287252" y="0"/>
                  </a:lnTo>
                  <a:lnTo>
                    <a:pt x="3287252" y="2655172"/>
                  </a:lnTo>
                  <a:lnTo>
                    <a:pt x="0" y="2655172"/>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717" name="Google Shape;717;p96"/>
          <p:cNvSpPr/>
          <p:nvPr/>
        </p:nvSpPr>
        <p:spPr>
          <a:xfrm>
            <a:off x="5193464" y="1906013"/>
            <a:ext cx="2939812" cy="2437371"/>
          </a:xfrm>
          <a:custGeom>
            <a:rect b="b" l="l" r="r" t="t"/>
            <a:pathLst>
              <a:path extrusionOk="0" h="4874742" w="5879623">
                <a:moveTo>
                  <a:pt x="0" y="0"/>
                </a:moveTo>
                <a:lnTo>
                  <a:pt x="5879622" y="0"/>
                </a:lnTo>
                <a:lnTo>
                  <a:pt x="5879622" y="4874741"/>
                </a:lnTo>
                <a:lnTo>
                  <a:pt x="0" y="4874741"/>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18" name="Google Shape;718;p96"/>
          <p:cNvSpPr txBox="1"/>
          <p:nvPr/>
        </p:nvSpPr>
        <p:spPr>
          <a:xfrm>
            <a:off x="243446" y="129384"/>
            <a:ext cx="851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3: uncovering the source </a:t>
            </a:r>
            <a:endParaRPr sz="700"/>
          </a:p>
        </p:txBody>
      </p:sp>
      <p:sp>
        <p:nvSpPr>
          <p:cNvPr id="719" name="Google Shape;719;p96"/>
          <p:cNvSpPr/>
          <p:nvPr/>
        </p:nvSpPr>
        <p:spPr>
          <a:xfrm>
            <a:off x="3982138" y="26761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97"/>
          <p:cNvSpPr/>
          <p:nvPr/>
        </p:nvSpPr>
        <p:spPr>
          <a:xfrm>
            <a:off x="186167" y="2206526"/>
            <a:ext cx="2794258" cy="2722798"/>
          </a:xfrm>
          <a:custGeom>
            <a:rect b="b" l="l" r="r" t="t"/>
            <a:pathLst>
              <a:path extrusionOk="0" h="5445596" w="5588515">
                <a:moveTo>
                  <a:pt x="0" y="0"/>
                </a:moveTo>
                <a:lnTo>
                  <a:pt x="5588515" y="0"/>
                </a:lnTo>
                <a:lnTo>
                  <a:pt x="5588515" y="5445595"/>
                </a:lnTo>
                <a:lnTo>
                  <a:pt x="0" y="5445595"/>
                </a:lnTo>
                <a:lnTo>
                  <a:pt x="0" y="0"/>
                </a:lnTo>
                <a:close/>
              </a:path>
            </a:pathLst>
          </a:custGeom>
          <a:blipFill rotWithShape="1">
            <a:blip r:embed="rId3">
              <a:alphaModFix/>
            </a:blip>
            <a:stretch>
              <a:fillRect b="-41598" l="0" r="-3478"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29" name="Google Shape;729;p97"/>
          <p:cNvSpPr/>
          <p:nvPr/>
        </p:nvSpPr>
        <p:spPr>
          <a:xfrm>
            <a:off x="3094725" y="1265442"/>
            <a:ext cx="2856568" cy="3663882"/>
          </a:xfrm>
          <a:custGeom>
            <a:rect b="b" l="l" r="r" t="t"/>
            <a:pathLst>
              <a:path extrusionOk="0" h="7327763" w="5713136">
                <a:moveTo>
                  <a:pt x="0" y="0"/>
                </a:moveTo>
                <a:lnTo>
                  <a:pt x="5713135" y="0"/>
                </a:lnTo>
                <a:lnTo>
                  <a:pt x="5713135" y="7327762"/>
                </a:lnTo>
                <a:lnTo>
                  <a:pt x="0" y="7327762"/>
                </a:lnTo>
                <a:lnTo>
                  <a:pt x="0" y="0"/>
                </a:lnTo>
                <a:close/>
              </a:path>
            </a:pathLst>
          </a:custGeom>
          <a:blipFill rotWithShape="1">
            <a:blip r:embed="rId4">
              <a:alphaModFix/>
            </a:blip>
            <a:stretch>
              <a:fillRect b="-5929" l="-1899"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30" name="Google Shape;730;p97"/>
          <p:cNvSpPr/>
          <p:nvPr/>
        </p:nvSpPr>
        <p:spPr>
          <a:xfrm>
            <a:off x="6066221" y="1265442"/>
            <a:ext cx="2891611" cy="3663882"/>
          </a:xfrm>
          <a:custGeom>
            <a:rect b="b" l="l" r="r" t="t"/>
            <a:pathLst>
              <a:path extrusionOk="0" h="7327763" w="5783222">
                <a:moveTo>
                  <a:pt x="0" y="0"/>
                </a:moveTo>
                <a:lnTo>
                  <a:pt x="5783222" y="0"/>
                </a:lnTo>
                <a:lnTo>
                  <a:pt x="5783222" y="7327762"/>
                </a:lnTo>
                <a:lnTo>
                  <a:pt x="0" y="7327762"/>
                </a:lnTo>
                <a:lnTo>
                  <a:pt x="0" y="0"/>
                </a:lnTo>
                <a:close/>
              </a:path>
            </a:pathLst>
          </a:custGeom>
          <a:blipFill rotWithShape="1">
            <a:blip r:embed="rId5">
              <a:alphaModFix/>
            </a:blip>
            <a:stretch>
              <a:fillRect b="-5229"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31" name="Google Shape;731;p97"/>
          <p:cNvSpPr txBox="1"/>
          <p:nvPr/>
        </p:nvSpPr>
        <p:spPr>
          <a:xfrm>
            <a:off x="243446" y="129384"/>
            <a:ext cx="851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3: uncovering the source </a:t>
            </a:r>
            <a:endParaRPr sz="700"/>
          </a:p>
        </p:txBody>
      </p:sp>
      <p:sp>
        <p:nvSpPr>
          <p:cNvPr id="732" name="Google Shape;732;p97"/>
          <p:cNvSpPr txBox="1"/>
          <p:nvPr/>
        </p:nvSpPr>
        <p:spPr>
          <a:xfrm>
            <a:off x="338647" y="1424731"/>
            <a:ext cx="2489400" cy="354000"/>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lang="en" sz="2300">
                <a:solidFill>
                  <a:srgbClr val="480E51"/>
                </a:solidFill>
                <a:latin typeface="Open Sans"/>
                <a:ea typeface="Open Sans"/>
                <a:cs typeface="Open Sans"/>
                <a:sym typeface="Open Sans"/>
              </a:rPr>
              <a:t>Food/ingredients</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98"/>
          <p:cNvSpPr/>
          <p:nvPr/>
        </p:nvSpPr>
        <p:spPr>
          <a:xfrm>
            <a:off x="2882811" y="939254"/>
            <a:ext cx="2891611" cy="3855482"/>
          </a:xfrm>
          <a:custGeom>
            <a:rect b="b" l="l" r="r" t="t"/>
            <a:pathLst>
              <a:path extrusionOk="0" h="7710963" w="5783222">
                <a:moveTo>
                  <a:pt x="0" y="0"/>
                </a:moveTo>
                <a:lnTo>
                  <a:pt x="5783222" y="0"/>
                </a:lnTo>
                <a:lnTo>
                  <a:pt x="5783222" y="7710963"/>
                </a:lnTo>
                <a:lnTo>
                  <a:pt x="0" y="771096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42" name="Google Shape;742;p98"/>
          <p:cNvSpPr/>
          <p:nvPr/>
        </p:nvSpPr>
        <p:spPr>
          <a:xfrm>
            <a:off x="5871129" y="939254"/>
            <a:ext cx="2891611" cy="3855482"/>
          </a:xfrm>
          <a:custGeom>
            <a:rect b="b" l="l" r="r" t="t"/>
            <a:pathLst>
              <a:path extrusionOk="0" h="7710963" w="5783222">
                <a:moveTo>
                  <a:pt x="0" y="0"/>
                </a:moveTo>
                <a:lnTo>
                  <a:pt x="5783222" y="0"/>
                </a:lnTo>
                <a:lnTo>
                  <a:pt x="5783222" y="7710963"/>
                </a:lnTo>
                <a:lnTo>
                  <a:pt x="0" y="771096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43" name="Google Shape;743;p98"/>
          <p:cNvSpPr/>
          <p:nvPr/>
        </p:nvSpPr>
        <p:spPr>
          <a:xfrm>
            <a:off x="243446" y="1945318"/>
            <a:ext cx="2520427" cy="2849418"/>
          </a:xfrm>
          <a:custGeom>
            <a:rect b="b" l="l" r="r" t="t"/>
            <a:pathLst>
              <a:path extrusionOk="0" h="5698835" w="5040854">
                <a:moveTo>
                  <a:pt x="0" y="0"/>
                </a:moveTo>
                <a:lnTo>
                  <a:pt x="5040854" y="0"/>
                </a:lnTo>
                <a:lnTo>
                  <a:pt x="5040854" y="5698835"/>
                </a:lnTo>
                <a:lnTo>
                  <a:pt x="0" y="5698835"/>
                </a:lnTo>
                <a:lnTo>
                  <a:pt x="0" y="0"/>
                </a:lnTo>
                <a:close/>
              </a:path>
            </a:pathLst>
          </a:custGeom>
          <a:blipFill rotWithShape="1">
            <a:blip r:embed="rId5">
              <a:alphaModFix/>
            </a:blip>
            <a:stretch>
              <a:fillRect b="-35308" l="-49" r="-14669"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44" name="Google Shape;744;p98"/>
          <p:cNvSpPr txBox="1"/>
          <p:nvPr/>
        </p:nvSpPr>
        <p:spPr>
          <a:xfrm>
            <a:off x="243446" y="129384"/>
            <a:ext cx="851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3: uncovering the source </a:t>
            </a:r>
            <a:endParaRPr sz="700"/>
          </a:p>
        </p:txBody>
      </p:sp>
      <p:sp>
        <p:nvSpPr>
          <p:cNvPr id="745" name="Google Shape;745;p98"/>
          <p:cNvSpPr txBox="1"/>
          <p:nvPr/>
        </p:nvSpPr>
        <p:spPr>
          <a:xfrm>
            <a:off x="368535" y="1009568"/>
            <a:ext cx="2235900" cy="8496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lang="en" sz="2300">
                <a:solidFill>
                  <a:srgbClr val="480E51"/>
                </a:solidFill>
                <a:latin typeface="Open Sans"/>
                <a:ea typeface="Open Sans"/>
                <a:cs typeface="Open Sans"/>
                <a:sym typeface="Open Sans"/>
              </a:rPr>
              <a:t>Environmental </a:t>
            </a:r>
            <a:endParaRPr sz="700"/>
          </a:p>
          <a:p>
            <a:pPr indent="0" lvl="0" marL="0" marR="0" rtl="0" algn="ctr">
              <a:lnSpc>
                <a:spcPct val="140008"/>
              </a:lnSpc>
              <a:spcBef>
                <a:spcPts val="0"/>
              </a:spcBef>
              <a:spcAft>
                <a:spcPts val="0"/>
              </a:spcAft>
              <a:buNone/>
            </a:pPr>
            <a:r>
              <a:rPr b="1" lang="en" sz="2300">
                <a:solidFill>
                  <a:srgbClr val="480E51"/>
                </a:solidFill>
                <a:latin typeface="Open Sans"/>
                <a:ea typeface="Open Sans"/>
                <a:cs typeface="Open Sans"/>
                <a:sym typeface="Open Sans"/>
              </a:rPr>
              <a:t>swabs</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grpSp>
        <p:nvGrpSpPr>
          <p:cNvPr id="754" name="Google Shape;754;p99"/>
          <p:cNvGrpSpPr/>
          <p:nvPr/>
        </p:nvGrpSpPr>
        <p:grpSpPr>
          <a:xfrm>
            <a:off x="168490" y="1487183"/>
            <a:ext cx="4688655" cy="3027446"/>
            <a:chOff x="0" y="0"/>
            <a:chExt cx="12503081" cy="8073190"/>
          </a:xfrm>
        </p:grpSpPr>
        <p:sp>
          <p:nvSpPr>
            <p:cNvPr id="755" name="Google Shape;755;p99"/>
            <p:cNvSpPr/>
            <p:nvPr/>
          </p:nvSpPr>
          <p:spPr>
            <a:xfrm>
              <a:off x="0" y="0"/>
              <a:ext cx="3580902" cy="3630826"/>
            </a:xfrm>
            <a:custGeom>
              <a:rect b="b" l="l" r="r" t="t"/>
              <a:pathLst>
                <a:path extrusionOk="0" h="3630826" w="3580902">
                  <a:moveTo>
                    <a:pt x="0" y="0"/>
                  </a:moveTo>
                  <a:lnTo>
                    <a:pt x="3580902" y="0"/>
                  </a:lnTo>
                  <a:lnTo>
                    <a:pt x="3580902" y="3630826"/>
                  </a:lnTo>
                  <a:lnTo>
                    <a:pt x="0" y="3630826"/>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56" name="Google Shape;756;p99"/>
            <p:cNvSpPr/>
            <p:nvPr/>
          </p:nvSpPr>
          <p:spPr>
            <a:xfrm>
              <a:off x="3446123" y="0"/>
              <a:ext cx="3612672" cy="3630826"/>
            </a:xfrm>
            <a:custGeom>
              <a:rect b="b" l="l" r="r" t="t"/>
              <a:pathLst>
                <a:path extrusionOk="0" h="3630826" w="3612672">
                  <a:moveTo>
                    <a:pt x="0" y="0"/>
                  </a:moveTo>
                  <a:lnTo>
                    <a:pt x="3612672" y="0"/>
                  </a:lnTo>
                  <a:lnTo>
                    <a:pt x="3612672" y="3630826"/>
                  </a:lnTo>
                  <a:lnTo>
                    <a:pt x="0" y="3630826"/>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57" name="Google Shape;757;p99"/>
            <p:cNvSpPr/>
            <p:nvPr/>
          </p:nvSpPr>
          <p:spPr>
            <a:xfrm>
              <a:off x="6681147" y="4121326"/>
              <a:ext cx="1790451" cy="3889727"/>
            </a:xfrm>
            <a:custGeom>
              <a:rect b="b" l="l" r="r" t="t"/>
              <a:pathLst>
                <a:path extrusionOk="0" h="3889727" w="1790451">
                  <a:moveTo>
                    <a:pt x="0" y="0"/>
                  </a:moveTo>
                  <a:lnTo>
                    <a:pt x="1790451" y="0"/>
                  </a:lnTo>
                  <a:lnTo>
                    <a:pt x="1790451" y="3889728"/>
                  </a:lnTo>
                  <a:lnTo>
                    <a:pt x="0" y="3889728"/>
                  </a:lnTo>
                  <a:lnTo>
                    <a:pt x="0" y="0"/>
                  </a:lnTo>
                  <a:close/>
                </a:path>
              </a:pathLst>
            </a:custGeom>
            <a:blipFill rotWithShape="1">
              <a:blip r:embed="rId5">
                <a:alphaModFix/>
              </a:blip>
              <a:stretch>
                <a:fillRect b="0" l="0" r="-155957"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58" name="Google Shape;758;p99"/>
            <p:cNvSpPr/>
            <p:nvPr/>
          </p:nvSpPr>
          <p:spPr>
            <a:xfrm>
              <a:off x="8471598" y="4121326"/>
              <a:ext cx="1985812" cy="3951864"/>
            </a:xfrm>
            <a:custGeom>
              <a:rect b="b" l="l" r="r" t="t"/>
              <a:pathLst>
                <a:path extrusionOk="0" h="3951864" w="1985812">
                  <a:moveTo>
                    <a:pt x="0" y="0"/>
                  </a:moveTo>
                  <a:lnTo>
                    <a:pt x="1985811" y="0"/>
                  </a:lnTo>
                  <a:lnTo>
                    <a:pt x="1985811" y="3951864"/>
                  </a:lnTo>
                  <a:lnTo>
                    <a:pt x="0" y="3951864"/>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59" name="Google Shape;759;p99"/>
            <p:cNvSpPr/>
            <p:nvPr/>
          </p:nvSpPr>
          <p:spPr>
            <a:xfrm>
              <a:off x="0" y="4059190"/>
              <a:ext cx="3087516" cy="2987172"/>
            </a:xfrm>
            <a:custGeom>
              <a:rect b="b" l="l" r="r" t="t"/>
              <a:pathLst>
                <a:path extrusionOk="0" h="2987172" w="3087516">
                  <a:moveTo>
                    <a:pt x="0" y="0"/>
                  </a:moveTo>
                  <a:lnTo>
                    <a:pt x="3087516" y="0"/>
                  </a:lnTo>
                  <a:lnTo>
                    <a:pt x="3087516" y="2987172"/>
                  </a:lnTo>
                  <a:lnTo>
                    <a:pt x="0" y="2987172"/>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60" name="Google Shape;760;p99"/>
            <p:cNvSpPr/>
            <p:nvPr/>
          </p:nvSpPr>
          <p:spPr>
            <a:xfrm>
              <a:off x="7284804" y="0"/>
              <a:ext cx="3730301" cy="3630826"/>
            </a:xfrm>
            <a:custGeom>
              <a:rect b="b" l="l" r="r" t="t"/>
              <a:pathLst>
                <a:path extrusionOk="0" h="3630826" w="3730301">
                  <a:moveTo>
                    <a:pt x="0" y="0"/>
                  </a:moveTo>
                  <a:lnTo>
                    <a:pt x="3730300" y="0"/>
                  </a:lnTo>
                  <a:lnTo>
                    <a:pt x="3730300" y="3630826"/>
                  </a:lnTo>
                  <a:lnTo>
                    <a:pt x="0" y="3630826"/>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61" name="Google Shape;761;p99"/>
            <p:cNvSpPr/>
            <p:nvPr/>
          </p:nvSpPr>
          <p:spPr>
            <a:xfrm>
              <a:off x="10821313" y="2806610"/>
              <a:ext cx="1681768" cy="4239752"/>
            </a:xfrm>
            <a:custGeom>
              <a:rect b="b" l="l" r="r" t="t"/>
              <a:pathLst>
                <a:path extrusionOk="0" h="4239752" w="1681768">
                  <a:moveTo>
                    <a:pt x="0" y="0"/>
                  </a:moveTo>
                  <a:lnTo>
                    <a:pt x="1681768" y="0"/>
                  </a:lnTo>
                  <a:lnTo>
                    <a:pt x="1681768" y="4239752"/>
                  </a:lnTo>
                  <a:lnTo>
                    <a:pt x="0" y="4239752"/>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62" name="Google Shape;762;p99"/>
            <p:cNvSpPr/>
            <p:nvPr/>
          </p:nvSpPr>
          <p:spPr>
            <a:xfrm>
              <a:off x="3254293" y="4059190"/>
              <a:ext cx="2898033" cy="3951864"/>
            </a:xfrm>
            <a:custGeom>
              <a:rect b="b" l="l" r="r" t="t"/>
              <a:pathLst>
                <a:path extrusionOk="0" h="3951864" w="2898033">
                  <a:moveTo>
                    <a:pt x="0" y="0"/>
                  </a:moveTo>
                  <a:lnTo>
                    <a:pt x="2898034" y="0"/>
                  </a:lnTo>
                  <a:lnTo>
                    <a:pt x="2898034" y="3951864"/>
                  </a:lnTo>
                  <a:lnTo>
                    <a:pt x="0" y="3951864"/>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763" name="Google Shape;763;p99"/>
          <p:cNvSpPr/>
          <p:nvPr/>
        </p:nvSpPr>
        <p:spPr>
          <a:xfrm>
            <a:off x="6975929" y="3437810"/>
            <a:ext cx="710996" cy="675447"/>
          </a:xfrm>
          <a:custGeom>
            <a:rect b="b" l="l" r="r" t="t"/>
            <a:pathLst>
              <a:path extrusionOk="0" h="1350893" w="1421993">
                <a:moveTo>
                  <a:pt x="0" y="0"/>
                </a:moveTo>
                <a:lnTo>
                  <a:pt x="1421993" y="0"/>
                </a:lnTo>
                <a:lnTo>
                  <a:pt x="1421993" y="1350894"/>
                </a:lnTo>
                <a:lnTo>
                  <a:pt x="0" y="1350894"/>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64" name="Google Shape;764;p99"/>
          <p:cNvSpPr txBox="1"/>
          <p:nvPr/>
        </p:nvSpPr>
        <p:spPr>
          <a:xfrm>
            <a:off x="6146525" y="1200150"/>
            <a:ext cx="2807100" cy="2133300"/>
          </a:xfrm>
          <a:prstGeom prst="rect">
            <a:avLst/>
          </a:prstGeom>
          <a:noFill/>
          <a:ln>
            <a:noFill/>
          </a:ln>
        </p:spPr>
        <p:txBody>
          <a:bodyPr anchorCtr="0" anchor="t" bIns="0" lIns="0" spcFirstLastPara="1" rIns="0" wrap="square" tIns="0">
            <a:spAutoFit/>
          </a:bodyPr>
          <a:lstStyle/>
          <a:p>
            <a:pPr indent="-234950" lvl="1" marL="457200" marR="0" rtl="0" algn="l">
              <a:lnSpc>
                <a:spcPct val="140004"/>
              </a:lnSpc>
              <a:spcBef>
                <a:spcPts val="0"/>
              </a:spcBef>
              <a:spcAft>
                <a:spcPts val="0"/>
              </a:spcAft>
              <a:buClr>
                <a:srgbClr val="480E51"/>
              </a:buClr>
              <a:buSzPts val="2100"/>
              <a:buFont typeface="Arial"/>
              <a:buChar char="•"/>
            </a:pPr>
            <a:r>
              <a:rPr b="1" i="0" lang="en" sz="2100" u="none" cap="none" strike="noStrike">
                <a:solidFill>
                  <a:srgbClr val="480E51"/>
                </a:solidFill>
                <a:latin typeface="Open Sans"/>
                <a:ea typeface="Open Sans"/>
                <a:cs typeface="Open Sans"/>
                <a:sym typeface="Open Sans"/>
              </a:rPr>
              <a:t>Interviews</a:t>
            </a:r>
            <a:endParaRPr sz="700"/>
          </a:p>
          <a:p>
            <a:pPr indent="0" lvl="0" marL="0" marR="0" rtl="0" algn="l">
              <a:lnSpc>
                <a:spcPct val="140004"/>
              </a:lnSpc>
              <a:spcBef>
                <a:spcPts val="0"/>
              </a:spcBef>
              <a:spcAft>
                <a:spcPts val="0"/>
              </a:spcAft>
              <a:buNone/>
            </a:pPr>
            <a:r>
              <a:t/>
            </a:r>
            <a:endParaRPr b="1" sz="2100">
              <a:solidFill>
                <a:srgbClr val="480E51"/>
              </a:solidFill>
              <a:latin typeface="Open Sans"/>
              <a:ea typeface="Open Sans"/>
              <a:cs typeface="Open Sans"/>
              <a:sym typeface="Open Sans"/>
            </a:endParaRPr>
          </a:p>
          <a:p>
            <a:pPr indent="0" lvl="0" marL="0" marR="0" rtl="0" algn="l">
              <a:lnSpc>
                <a:spcPct val="140004"/>
              </a:lnSpc>
              <a:spcBef>
                <a:spcPts val="0"/>
              </a:spcBef>
              <a:spcAft>
                <a:spcPts val="0"/>
              </a:spcAft>
              <a:buNone/>
            </a:pPr>
            <a:r>
              <a:t/>
            </a:r>
            <a:endParaRPr b="1" sz="2100">
              <a:solidFill>
                <a:srgbClr val="480E51"/>
              </a:solidFill>
              <a:latin typeface="Open Sans"/>
              <a:ea typeface="Open Sans"/>
              <a:cs typeface="Open Sans"/>
              <a:sym typeface="Open Sans"/>
            </a:endParaRPr>
          </a:p>
          <a:p>
            <a:pPr indent="0" lvl="0" marL="0" marR="0" rtl="0" algn="l">
              <a:lnSpc>
                <a:spcPct val="140004"/>
              </a:lnSpc>
              <a:spcBef>
                <a:spcPts val="0"/>
              </a:spcBef>
              <a:spcAft>
                <a:spcPts val="0"/>
              </a:spcAft>
              <a:buNone/>
            </a:pPr>
            <a:r>
              <a:t/>
            </a:r>
            <a:endParaRPr b="1" sz="2100">
              <a:solidFill>
                <a:srgbClr val="480E51"/>
              </a:solidFill>
              <a:latin typeface="Open Sans"/>
              <a:ea typeface="Open Sans"/>
              <a:cs typeface="Open Sans"/>
              <a:sym typeface="Open Sans"/>
            </a:endParaRPr>
          </a:p>
          <a:p>
            <a:pPr indent="-234950" lvl="1" marL="457200" marR="0" rtl="0" algn="l">
              <a:lnSpc>
                <a:spcPct val="140004"/>
              </a:lnSpc>
              <a:spcBef>
                <a:spcPts val="0"/>
              </a:spcBef>
              <a:spcAft>
                <a:spcPts val="0"/>
              </a:spcAft>
              <a:buClr>
                <a:srgbClr val="480E51"/>
              </a:buClr>
              <a:buSzPts val="2100"/>
              <a:buFont typeface="Arial"/>
              <a:buChar char="•"/>
            </a:pPr>
            <a:r>
              <a:rPr b="1" i="0" lang="en" sz="2100" u="none" cap="none" strike="noStrike">
                <a:solidFill>
                  <a:srgbClr val="480E51"/>
                </a:solidFill>
                <a:latin typeface="Open Sans"/>
                <a:ea typeface="Open Sans"/>
                <a:cs typeface="Open Sans"/>
                <a:sym typeface="Open Sans"/>
              </a:rPr>
              <a:t>Stool samples</a:t>
            </a:r>
            <a:endParaRPr sz="700"/>
          </a:p>
        </p:txBody>
      </p:sp>
      <p:sp>
        <p:nvSpPr>
          <p:cNvPr id="765" name="Google Shape;765;p99"/>
          <p:cNvSpPr/>
          <p:nvPr/>
        </p:nvSpPr>
        <p:spPr>
          <a:xfrm>
            <a:off x="6696099" y="1592535"/>
            <a:ext cx="1270668" cy="1270668"/>
          </a:xfrm>
          <a:custGeom>
            <a:rect b="b" l="l" r="r" t="t"/>
            <a:pathLst>
              <a:path extrusionOk="0" h="2541336" w="2541336">
                <a:moveTo>
                  <a:pt x="0" y="0"/>
                </a:moveTo>
                <a:lnTo>
                  <a:pt x="2541336" y="0"/>
                </a:lnTo>
                <a:lnTo>
                  <a:pt x="2541336" y="2541336"/>
                </a:lnTo>
                <a:lnTo>
                  <a:pt x="0" y="2541336"/>
                </a:lnTo>
                <a:lnTo>
                  <a:pt x="0" y="0"/>
                </a:lnTo>
                <a:close/>
              </a:path>
            </a:pathLst>
          </a:custGeom>
          <a:blipFill rotWithShape="1">
            <a:blip r:embed="rId12">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66" name="Google Shape;766;p99"/>
          <p:cNvSpPr txBox="1"/>
          <p:nvPr/>
        </p:nvSpPr>
        <p:spPr>
          <a:xfrm>
            <a:off x="243446" y="129384"/>
            <a:ext cx="851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3: uncovering the source </a:t>
            </a:r>
            <a:endParaRPr sz="700"/>
          </a:p>
        </p:txBody>
      </p:sp>
      <p:sp>
        <p:nvSpPr>
          <p:cNvPr id="767" name="Google Shape;767;p99"/>
          <p:cNvSpPr/>
          <p:nvPr/>
        </p:nvSpPr>
        <p:spPr>
          <a:xfrm>
            <a:off x="5142175" y="2511963"/>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grpSp>
        <p:nvGrpSpPr>
          <p:cNvPr id="776" name="Google Shape;776;p100"/>
          <p:cNvGrpSpPr/>
          <p:nvPr/>
        </p:nvGrpSpPr>
        <p:grpSpPr>
          <a:xfrm>
            <a:off x="243446" y="1955406"/>
            <a:ext cx="1943713" cy="2133019"/>
            <a:chOff x="0" y="0"/>
            <a:chExt cx="5183235" cy="5688050"/>
          </a:xfrm>
        </p:grpSpPr>
        <p:sp>
          <p:nvSpPr>
            <p:cNvPr id="777" name="Google Shape;777;p100"/>
            <p:cNvSpPr/>
            <p:nvPr/>
          </p:nvSpPr>
          <p:spPr>
            <a:xfrm>
              <a:off x="0" y="0"/>
              <a:ext cx="5183235" cy="5688050"/>
            </a:xfrm>
            <a:custGeom>
              <a:rect b="b" l="l" r="r" t="t"/>
              <a:pathLst>
                <a:path extrusionOk="0" h="5688050" w="5183235">
                  <a:moveTo>
                    <a:pt x="0" y="0"/>
                  </a:moveTo>
                  <a:lnTo>
                    <a:pt x="5183235" y="0"/>
                  </a:lnTo>
                  <a:lnTo>
                    <a:pt x="5183235" y="5688050"/>
                  </a:lnTo>
                  <a:lnTo>
                    <a:pt x="0" y="568805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78" name="Google Shape;778;p100"/>
            <p:cNvSpPr/>
            <p:nvPr/>
          </p:nvSpPr>
          <p:spPr>
            <a:xfrm>
              <a:off x="224802" y="458226"/>
              <a:ext cx="1298918" cy="626728"/>
            </a:xfrm>
            <a:custGeom>
              <a:rect b="b" l="l" r="r" t="t"/>
              <a:pathLst>
                <a:path extrusionOk="0" h="626728" w="1298918">
                  <a:moveTo>
                    <a:pt x="0" y="0"/>
                  </a:moveTo>
                  <a:lnTo>
                    <a:pt x="1298917" y="0"/>
                  </a:lnTo>
                  <a:lnTo>
                    <a:pt x="1298917" y="626727"/>
                  </a:lnTo>
                  <a:lnTo>
                    <a:pt x="0" y="626727"/>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79" name="Google Shape;779;p100"/>
            <p:cNvSpPr/>
            <p:nvPr/>
          </p:nvSpPr>
          <p:spPr>
            <a:xfrm>
              <a:off x="224802" y="1084953"/>
              <a:ext cx="1460701" cy="584280"/>
            </a:xfrm>
            <a:custGeom>
              <a:rect b="b" l="l" r="r" t="t"/>
              <a:pathLst>
                <a:path extrusionOk="0" h="584280" w="1460701">
                  <a:moveTo>
                    <a:pt x="0" y="0"/>
                  </a:moveTo>
                  <a:lnTo>
                    <a:pt x="1460700" y="0"/>
                  </a:lnTo>
                  <a:lnTo>
                    <a:pt x="1460700" y="584281"/>
                  </a:lnTo>
                  <a:lnTo>
                    <a:pt x="0" y="584281"/>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780" name="Google Shape;780;p100"/>
          <p:cNvSpPr/>
          <p:nvPr/>
        </p:nvSpPr>
        <p:spPr>
          <a:xfrm>
            <a:off x="3371804" y="926416"/>
            <a:ext cx="1021218" cy="2057400"/>
          </a:xfrm>
          <a:custGeom>
            <a:rect b="b" l="l" r="r" t="t"/>
            <a:pathLst>
              <a:path extrusionOk="0" h="4114800" w="2042437">
                <a:moveTo>
                  <a:pt x="0" y="0"/>
                </a:moveTo>
                <a:lnTo>
                  <a:pt x="2042437" y="0"/>
                </a:lnTo>
                <a:lnTo>
                  <a:pt x="2042437" y="4114800"/>
                </a:lnTo>
                <a:lnTo>
                  <a:pt x="0" y="411480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81" name="Google Shape;781;p100"/>
          <p:cNvSpPr/>
          <p:nvPr/>
        </p:nvSpPr>
        <p:spPr>
          <a:xfrm>
            <a:off x="4706643" y="813592"/>
            <a:ext cx="2472837" cy="2057400"/>
          </a:xfrm>
          <a:custGeom>
            <a:rect b="b" l="l" r="r" t="t"/>
            <a:pathLst>
              <a:path extrusionOk="0" h="4114800" w="4945673">
                <a:moveTo>
                  <a:pt x="0" y="0"/>
                </a:moveTo>
                <a:lnTo>
                  <a:pt x="4945673" y="0"/>
                </a:lnTo>
                <a:lnTo>
                  <a:pt x="4945673" y="4114800"/>
                </a:lnTo>
                <a:lnTo>
                  <a:pt x="0" y="4114800"/>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82" name="Google Shape;782;p100"/>
          <p:cNvSpPr/>
          <p:nvPr/>
        </p:nvSpPr>
        <p:spPr>
          <a:xfrm>
            <a:off x="7412842" y="1955116"/>
            <a:ext cx="1223218" cy="2057400"/>
          </a:xfrm>
          <a:custGeom>
            <a:rect b="b" l="l" r="r" t="t"/>
            <a:pathLst>
              <a:path extrusionOk="0" h="4114800" w="2446436">
                <a:moveTo>
                  <a:pt x="0" y="0"/>
                </a:moveTo>
                <a:lnTo>
                  <a:pt x="2446436" y="0"/>
                </a:lnTo>
                <a:lnTo>
                  <a:pt x="2446436" y="4114800"/>
                </a:lnTo>
                <a:lnTo>
                  <a:pt x="0" y="4114800"/>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83" name="Google Shape;783;p100"/>
          <p:cNvSpPr/>
          <p:nvPr/>
        </p:nvSpPr>
        <p:spPr>
          <a:xfrm>
            <a:off x="5060489" y="3096847"/>
            <a:ext cx="2118991" cy="1467401"/>
          </a:xfrm>
          <a:custGeom>
            <a:rect b="b" l="l" r="r" t="t"/>
            <a:pathLst>
              <a:path extrusionOk="0" h="2934802" w="4237981">
                <a:moveTo>
                  <a:pt x="0" y="0"/>
                </a:moveTo>
                <a:lnTo>
                  <a:pt x="4237981" y="0"/>
                </a:lnTo>
                <a:lnTo>
                  <a:pt x="4237981" y="2934802"/>
                </a:lnTo>
                <a:lnTo>
                  <a:pt x="0" y="2934802"/>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84" name="Google Shape;784;p100"/>
          <p:cNvSpPr/>
          <p:nvPr/>
        </p:nvSpPr>
        <p:spPr>
          <a:xfrm>
            <a:off x="3289389" y="3510599"/>
            <a:ext cx="1186048" cy="1296227"/>
          </a:xfrm>
          <a:custGeom>
            <a:rect b="b" l="l" r="r" t="t"/>
            <a:pathLst>
              <a:path extrusionOk="0" h="2592454" w="2372096">
                <a:moveTo>
                  <a:pt x="0" y="0"/>
                </a:moveTo>
                <a:lnTo>
                  <a:pt x="2372096" y="0"/>
                </a:lnTo>
                <a:lnTo>
                  <a:pt x="2372096" y="2592454"/>
                </a:lnTo>
                <a:lnTo>
                  <a:pt x="0" y="2592454"/>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85" name="Google Shape;785;p100"/>
          <p:cNvSpPr txBox="1"/>
          <p:nvPr/>
        </p:nvSpPr>
        <p:spPr>
          <a:xfrm>
            <a:off x="243446" y="129384"/>
            <a:ext cx="851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3: uncovering the source </a:t>
            </a:r>
            <a:endParaRPr sz="700"/>
          </a:p>
        </p:txBody>
      </p:sp>
      <p:sp>
        <p:nvSpPr>
          <p:cNvPr id="786" name="Google Shape;786;p100"/>
          <p:cNvSpPr/>
          <p:nvPr/>
        </p:nvSpPr>
        <p:spPr>
          <a:xfrm>
            <a:off x="2299175" y="22557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grpSp>
        <p:nvGrpSpPr>
          <p:cNvPr id="795" name="Google Shape;795;p101"/>
          <p:cNvGrpSpPr/>
          <p:nvPr/>
        </p:nvGrpSpPr>
        <p:grpSpPr>
          <a:xfrm>
            <a:off x="243446" y="1955406"/>
            <a:ext cx="1943713" cy="2133019"/>
            <a:chOff x="0" y="0"/>
            <a:chExt cx="5183235" cy="5688050"/>
          </a:xfrm>
        </p:grpSpPr>
        <p:sp>
          <p:nvSpPr>
            <p:cNvPr id="796" name="Google Shape;796;p101"/>
            <p:cNvSpPr/>
            <p:nvPr/>
          </p:nvSpPr>
          <p:spPr>
            <a:xfrm>
              <a:off x="0" y="0"/>
              <a:ext cx="5183235" cy="5688050"/>
            </a:xfrm>
            <a:custGeom>
              <a:rect b="b" l="l" r="r" t="t"/>
              <a:pathLst>
                <a:path extrusionOk="0" h="5688050" w="5183235">
                  <a:moveTo>
                    <a:pt x="0" y="0"/>
                  </a:moveTo>
                  <a:lnTo>
                    <a:pt x="5183235" y="0"/>
                  </a:lnTo>
                  <a:lnTo>
                    <a:pt x="5183235" y="5688050"/>
                  </a:lnTo>
                  <a:lnTo>
                    <a:pt x="0" y="568805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97" name="Google Shape;797;p101"/>
            <p:cNvSpPr/>
            <p:nvPr/>
          </p:nvSpPr>
          <p:spPr>
            <a:xfrm>
              <a:off x="224802" y="458226"/>
              <a:ext cx="1298918" cy="626728"/>
            </a:xfrm>
            <a:custGeom>
              <a:rect b="b" l="l" r="r" t="t"/>
              <a:pathLst>
                <a:path extrusionOk="0" h="626728" w="1298918">
                  <a:moveTo>
                    <a:pt x="0" y="0"/>
                  </a:moveTo>
                  <a:lnTo>
                    <a:pt x="1298917" y="0"/>
                  </a:lnTo>
                  <a:lnTo>
                    <a:pt x="1298917" y="626727"/>
                  </a:lnTo>
                  <a:lnTo>
                    <a:pt x="0" y="626727"/>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98" name="Google Shape;798;p101"/>
            <p:cNvSpPr/>
            <p:nvPr/>
          </p:nvSpPr>
          <p:spPr>
            <a:xfrm>
              <a:off x="224802" y="1084953"/>
              <a:ext cx="1460701" cy="584280"/>
            </a:xfrm>
            <a:custGeom>
              <a:rect b="b" l="l" r="r" t="t"/>
              <a:pathLst>
                <a:path extrusionOk="0" h="584280" w="1460701">
                  <a:moveTo>
                    <a:pt x="0" y="0"/>
                  </a:moveTo>
                  <a:lnTo>
                    <a:pt x="1460700" y="0"/>
                  </a:lnTo>
                  <a:lnTo>
                    <a:pt x="1460700" y="584281"/>
                  </a:lnTo>
                  <a:lnTo>
                    <a:pt x="0" y="584281"/>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799" name="Google Shape;799;p101"/>
          <p:cNvSpPr/>
          <p:nvPr/>
        </p:nvSpPr>
        <p:spPr>
          <a:xfrm>
            <a:off x="5268918" y="2807840"/>
            <a:ext cx="2663032" cy="2067482"/>
          </a:xfrm>
          <a:custGeom>
            <a:rect b="b" l="l" r="r" t="t"/>
            <a:pathLst>
              <a:path extrusionOk="0" h="4134964" w="5326065">
                <a:moveTo>
                  <a:pt x="0" y="0"/>
                </a:moveTo>
                <a:lnTo>
                  <a:pt x="5326065" y="0"/>
                </a:lnTo>
                <a:lnTo>
                  <a:pt x="5326065" y="4134963"/>
                </a:lnTo>
                <a:lnTo>
                  <a:pt x="0" y="413496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00" name="Google Shape;800;p101"/>
          <p:cNvSpPr/>
          <p:nvPr/>
        </p:nvSpPr>
        <p:spPr>
          <a:xfrm>
            <a:off x="3586723" y="2987230"/>
            <a:ext cx="2470298" cy="1504636"/>
          </a:xfrm>
          <a:custGeom>
            <a:rect b="b" l="l" r="r" t="t"/>
            <a:pathLst>
              <a:path extrusionOk="0" h="3009272" w="4940595">
                <a:moveTo>
                  <a:pt x="0" y="0"/>
                </a:moveTo>
                <a:lnTo>
                  <a:pt x="4940595" y="0"/>
                </a:lnTo>
                <a:lnTo>
                  <a:pt x="4940595" y="3009272"/>
                </a:lnTo>
                <a:lnTo>
                  <a:pt x="0" y="3009272"/>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01" name="Google Shape;801;p101"/>
          <p:cNvSpPr/>
          <p:nvPr/>
        </p:nvSpPr>
        <p:spPr>
          <a:xfrm>
            <a:off x="3805393" y="1168510"/>
            <a:ext cx="2909139" cy="1429115"/>
          </a:xfrm>
          <a:custGeom>
            <a:rect b="b" l="l" r="r" t="t"/>
            <a:pathLst>
              <a:path extrusionOk="0" h="2858229" w="5818278">
                <a:moveTo>
                  <a:pt x="0" y="0"/>
                </a:moveTo>
                <a:lnTo>
                  <a:pt x="5818278" y="0"/>
                </a:lnTo>
                <a:lnTo>
                  <a:pt x="5818278" y="2858230"/>
                </a:lnTo>
                <a:lnTo>
                  <a:pt x="0" y="2858230"/>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02" name="Google Shape;802;p101"/>
          <p:cNvSpPr txBox="1"/>
          <p:nvPr/>
        </p:nvSpPr>
        <p:spPr>
          <a:xfrm>
            <a:off x="243446" y="129384"/>
            <a:ext cx="8519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3: uncovering the source </a:t>
            </a:r>
            <a:endParaRPr sz="700"/>
          </a:p>
        </p:txBody>
      </p:sp>
      <p:sp>
        <p:nvSpPr>
          <p:cNvPr id="803" name="Google Shape;803;p101"/>
          <p:cNvSpPr/>
          <p:nvPr/>
        </p:nvSpPr>
        <p:spPr>
          <a:xfrm>
            <a:off x="2299175" y="22557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84"/>
          <p:cNvSpPr/>
          <p:nvPr/>
        </p:nvSpPr>
        <p:spPr>
          <a:xfrm>
            <a:off x="0" y="-12542"/>
            <a:ext cx="9144000" cy="5178362"/>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mt="35000"/>
            </a:blip>
            <a:stretch>
              <a:fillRect b="-18158"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66" name="Google Shape;466;p84"/>
          <p:cNvSpPr/>
          <p:nvPr/>
        </p:nvSpPr>
        <p:spPr>
          <a:xfrm>
            <a:off x="169182" y="4293991"/>
            <a:ext cx="2742989" cy="670318"/>
          </a:xfrm>
          <a:custGeom>
            <a:rect b="b" l="l" r="r" t="t"/>
            <a:pathLst>
              <a:path extrusionOk="0" h="1340636" w="5485978">
                <a:moveTo>
                  <a:pt x="0" y="0"/>
                </a:moveTo>
                <a:lnTo>
                  <a:pt x="5485978" y="0"/>
                </a:lnTo>
                <a:lnTo>
                  <a:pt x="5485978" y="1340636"/>
                </a:lnTo>
                <a:lnTo>
                  <a:pt x="0" y="1340636"/>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67" name="Google Shape;467;p84"/>
          <p:cNvSpPr txBox="1"/>
          <p:nvPr/>
        </p:nvSpPr>
        <p:spPr>
          <a:xfrm>
            <a:off x="528526" y="1558766"/>
            <a:ext cx="8087100" cy="16254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 sz="4400">
                <a:solidFill>
                  <a:srgbClr val="480E51"/>
                </a:solidFill>
                <a:latin typeface="Open Sans"/>
                <a:ea typeface="Open Sans"/>
                <a:cs typeface="Open Sans"/>
                <a:sym typeface="Open Sans"/>
              </a:rPr>
              <a:t>From clues to closure:</a:t>
            </a:r>
            <a:endParaRPr b="1" sz="700">
              <a:solidFill>
                <a:srgbClr val="480E51"/>
              </a:solidFill>
              <a:latin typeface="Open Sans"/>
              <a:ea typeface="Open Sans"/>
              <a:cs typeface="Open Sans"/>
              <a:sym typeface="Open Sans"/>
            </a:endParaRPr>
          </a:p>
          <a:p>
            <a:pPr indent="0" lvl="0" marL="0" marR="0" rtl="0" algn="ctr">
              <a:lnSpc>
                <a:spcPct val="140004"/>
              </a:lnSpc>
              <a:spcBef>
                <a:spcPts val="0"/>
              </a:spcBef>
              <a:spcAft>
                <a:spcPts val="0"/>
              </a:spcAft>
              <a:buNone/>
            </a:pPr>
            <a:r>
              <a:rPr b="1" lang="en" sz="4400">
                <a:solidFill>
                  <a:srgbClr val="480E51"/>
                </a:solidFill>
                <a:latin typeface="Open Sans"/>
                <a:ea typeface="Open Sans"/>
                <a:cs typeface="Open Sans"/>
                <a:sym typeface="Open Sans"/>
              </a:rPr>
              <a:t>Solving a </a:t>
            </a:r>
            <a:r>
              <a:rPr b="1" i="1" lang="en" sz="4400">
                <a:solidFill>
                  <a:srgbClr val="480E51"/>
                </a:solidFill>
                <a:latin typeface="Open Sans"/>
                <a:ea typeface="Open Sans"/>
                <a:cs typeface="Open Sans"/>
                <a:sym typeface="Open Sans"/>
              </a:rPr>
              <a:t>Salmonella </a:t>
            </a:r>
            <a:r>
              <a:rPr b="1" lang="en" sz="4400">
                <a:solidFill>
                  <a:srgbClr val="480E51"/>
                </a:solidFill>
                <a:latin typeface="Open Sans"/>
                <a:ea typeface="Open Sans"/>
                <a:cs typeface="Open Sans"/>
                <a:sym typeface="Open Sans"/>
              </a:rPr>
              <a:t>mystery</a:t>
            </a:r>
            <a:endParaRPr b="1" sz="700">
              <a:solidFill>
                <a:srgbClr val="480E51"/>
              </a:solidFill>
              <a:latin typeface="Open Sans"/>
              <a:ea typeface="Open Sans"/>
              <a:cs typeface="Open Sans"/>
              <a:sym typeface="Open Sans"/>
            </a:endParaRPr>
          </a:p>
        </p:txBody>
      </p:sp>
      <p:sp>
        <p:nvSpPr>
          <p:cNvPr id="468" name="Google Shape;468;p84"/>
          <p:cNvSpPr txBox="1"/>
          <p:nvPr/>
        </p:nvSpPr>
        <p:spPr>
          <a:xfrm>
            <a:off x="2739976" y="3425139"/>
            <a:ext cx="3664200" cy="627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lang="en" sz="1700">
                <a:solidFill>
                  <a:srgbClr val="480E51"/>
                </a:solidFill>
                <a:latin typeface="Open Sans"/>
                <a:ea typeface="Open Sans"/>
                <a:cs typeface="Open Sans"/>
                <a:sym typeface="Open Sans"/>
              </a:rPr>
              <a:t>Clarissa Keisling, MPH</a:t>
            </a:r>
            <a:endParaRPr b="1" sz="700">
              <a:solidFill>
                <a:srgbClr val="480E51"/>
              </a:solidFill>
              <a:latin typeface="Open Sans"/>
              <a:ea typeface="Open Sans"/>
              <a:cs typeface="Open Sans"/>
              <a:sym typeface="Open Sans"/>
            </a:endParaRPr>
          </a:p>
          <a:p>
            <a:pPr indent="0" lvl="0" marL="0" marR="0" rtl="0" algn="ctr">
              <a:lnSpc>
                <a:spcPct val="140011"/>
              </a:lnSpc>
              <a:spcBef>
                <a:spcPts val="0"/>
              </a:spcBef>
              <a:spcAft>
                <a:spcPts val="0"/>
              </a:spcAft>
              <a:buNone/>
            </a:pPr>
            <a:r>
              <a:rPr b="1" lang="en" sz="1700">
                <a:solidFill>
                  <a:srgbClr val="480E51"/>
                </a:solidFill>
                <a:latin typeface="Open Sans"/>
                <a:ea typeface="Open Sans"/>
                <a:cs typeface="Open Sans"/>
                <a:sym typeface="Open Sans"/>
              </a:rPr>
              <a:t>2024 Utah One Health Symposium</a:t>
            </a:r>
            <a:endParaRPr b="1" sz="700">
              <a:solidFill>
                <a:srgbClr val="480E5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02"/>
          <p:cNvSpPr/>
          <p:nvPr/>
        </p:nvSpPr>
        <p:spPr>
          <a:xfrm>
            <a:off x="661115" y="1604636"/>
            <a:ext cx="2601166" cy="2601166"/>
          </a:xfrm>
          <a:custGeom>
            <a:rect b="b" l="l" r="r" t="t"/>
            <a:pathLst>
              <a:path extrusionOk="0" h="5202331" w="5202331">
                <a:moveTo>
                  <a:pt x="0" y="0"/>
                </a:moveTo>
                <a:lnTo>
                  <a:pt x="5202330" y="0"/>
                </a:lnTo>
                <a:lnTo>
                  <a:pt x="5202330" y="5202331"/>
                </a:lnTo>
                <a:lnTo>
                  <a:pt x="0" y="5202331"/>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813" name="Google Shape;813;p102"/>
          <p:cNvGrpSpPr/>
          <p:nvPr/>
        </p:nvGrpSpPr>
        <p:grpSpPr>
          <a:xfrm>
            <a:off x="5580466" y="1089756"/>
            <a:ext cx="1165844" cy="1279390"/>
            <a:chOff x="0" y="0"/>
            <a:chExt cx="3108917" cy="3411706"/>
          </a:xfrm>
        </p:grpSpPr>
        <p:sp>
          <p:nvSpPr>
            <p:cNvPr id="814" name="Google Shape;814;p102"/>
            <p:cNvSpPr/>
            <p:nvPr/>
          </p:nvSpPr>
          <p:spPr>
            <a:xfrm>
              <a:off x="0" y="0"/>
              <a:ext cx="3108917" cy="3411706"/>
            </a:xfrm>
            <a:custGeom>
              <a:rect b="b" l="l" r="r" t="t"/>
              <a:pathLst>
                <a:path extrusionOk="0" h="3411706" w="3108917">
                  <a:moveTo>
                    <a:pt x="0" y="0"/>
                  </a:moveTo>
                  <a:lnTo>
                    <a:pt x="3108917" y="0"/>
                  </a:lnTo>
                  <a:lnTo>
                    <a:pt x="3108917" y="3411706"/>
                  </a:lnTo>
                  <a:lnTo>
                    <a:pt x="0" y="3411706"/>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15" name="Google Shape;815;p102"/>
            <p:cNvSpPr/>
            <p:nvPr/>
          </p:nvSpPr>
          <p:spPr>
            <a:xfrm>
              <a:off x="134837" y="274845"/>
              <a:ext cx="779094" cy="375913"/>
            </a:xfrm>
            <a:custGeom>
              <a:rect b="b" l="l" r="r" t="t"/>
              <a:pathLst>
                <a:path extrusionOk="0" h="375913" w="779094">
                  <a:moveTo>
                    <a:pt x="0" y="0"/>
                  </a:moveTo>
                  <a:lnTo>
                    <a:pt x="779093" y="0"/>
                  </a:lnTo>
                  <a:lnTo>
                    <a:pt x="779093" y="375913"/>
                  </a:lnTo>
                  <a:lnTo>
                    <a:pt x="0" y="37591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16" name="Google Shape;816;p102"/>
            <p:cNvSpPr/>
            <p:nvPr/>
          </p:nvSpPr>
          <p:spPr>
            <a:xfrm>
              <a:off x="134837" y="650758"/>
              <a:ext cx="876132" cy="350453"/>
            </a:xfrm>
            <a:custGeom>
              <a:rect b="b" l="l" r="r" t="t"/>
              <a:pathLst>
                <a:path extrusionOk="0" h="350453" w="876132">
                  <a:moveTo>
                    <a:pt x="0" y="0"/>
                  </a:moveTo>
                  <a:lnTo>
                    <a:pt x="876131" y="0"/>
                  </a:lnTo>
                  <a:lnTo>
                    <a:pt x="876131" y="350452"/>
                  </a:lnTo>
                  <a:lnTo>
                    <a:pt x="0" y="350452"/>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817" name="Google Shape;817;p102"/>
          <p:cNvSpPr/>
          <p:nvPr/>
        </p:nvSpPr>
        <p:spPr>
          <a:xfrm>
            <a:off x="6227221" y="2118998"/>
            <a:ext cx="2182189" cy="2142513"/>
          </a:xfrm>
          <a:custGeom>
            <a:rect b="b" l="l" r="r" t="t"/>
            <a:pathLst>
              <a:path extrusionOk="0" h="4285026" w="4364378">
                <a:moveTo>
                  <a:pt x="0" y="0"/>
                </a:moveTo>
                <a:lnTo>
                  <a:pt x="4364378" y="0"/>
                </a:lnTo>
                <a:lnTo>
                  <a:pt x="4364378" y="4285026"/>
                </a:lnTo>
                <a:lnTo>
                  <a:pt x="0" y="4285026"/>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18" name="Google Shape;818;p102"/>
          <p:cNvSpPr/>
          <p:nvPr/>
        </p:nvSpPr>
        <p:spPr>
          <a:xfrm rot="2249932">
            <a:off x="6412716" y="1365982"/>
            <a:ext cx="1030773" cy="367385"/>
          </a:xfrm>
          <a:custGeom>
            <a:rect b="b" l="l" r="r" t="t"/>
            <a:pathLst>
              <a:path extrusionOk="0" h="735488" w="2057308">
                <a:moveTo>
                  <a:pt x="0" y="0"/>
                </a:moveTo>
                <a:lnTo>
                  <a:pt x="2057308" y="0"/>
                </a:lnTo>
                <a:lnTo>
                  <a:pt x="2057308" y="735488"/>
                </a:lnTo>
                <a:lnTo>
                  <a:pt x="0" y="735488"/>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19" name="Google Shape;819;p102"/>
          <p:cNvSpPr/>
          <p:nvPr/>
        </p:nvSpPr>
        <p:spPr>
          <a:xfrm>
            <a:off x="3742016" y="2118998"/>
            <a:ext cx="1659969" cy="1572443"/>
          </a:xfrm>
          <a:custGeom>
            <a:rect b="b" l="l" r="r" t="t"/>
            <a:pathLst>
              <a:path extrusionOk="0" h="3144887" w="3319938">
                <a:moveTo>
                  <a:pt x="0" y="0"/>
                </a:moveTo>
                <a:lnTo>
                  <a:pt x="3319938" y="0"/>
                </a:lnTo>
                <a:lnTo>
                  <a:pt x="3319938" y="3144887"/>
                </a:lnTo>
                <a:lnTo>
                  <a:pt x="0" y="3144887"/>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20" name="Google Shape;820;p102"/>
          <p:cNvSpPr txBox="1"/>
          <p:nvPr/>
        </p:nvSpPr>
        <p:spPr>
          <a:xfrm>
            <a:off x="928836" y="129384"/>
            <a:ext cx="73008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4: mystery solved...? </a:t>
            </a:r>
            <a:endParaRPr sz="7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grpSp>
        <p:nvGrpSpPr>
          <p:cNvPr id="829" name="Google Shape;829;p103"/>
          <p:cNvGrpSpPr/>
          <p:nvPr/>
        </p:nvGrpSpPr>
        <p:grpSpPr>
          <a:xfrm>
            <a:off x="514350" y="1317863"/>
            <a:ext cx="3049878" cy="3359964"/>
            <a:chOff x="0" y="0"/>
            <a:chExt cx="8133008" cy="8959905"/>
          </a:xfrm>
        </p:grpSpPr>
        <p:sp>
          <p:nvSpPr>
            <p:cNvPr id="830" name="Google Shape;830;p103"/>
            <p:cNvSpPr/>
            <p:nvPr/>
          </p:nvSpPr>
          <p:spPr>
            <a:xfrm>
              <a:off x="0" y="0"/>
              <a:ext cx="7315200" cy="5486400"/>
            </a:xfrm>
            <a:custGeom>
              <a:rect b="b" l="l" r="r" t="t"/>
              <a:pathLst>
                <a:path extrusionOk="0" h="5486400" w="7315200">
                  <a:moveTo>
                    <a:pt x="0" y="0"/>
                  </a:moveTo>
                  <a:lnTo>
                    <a:pt x="7315200" y="0"/>
                  </a:lnTo>
                  <a:lnTo>
                    <a:pt x="7315200" y="5486400"/>
                  </a:lnTo>
                  <a:lnTo>
                    <a:pt x="0" y="548640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31" name="Google Shape;831;p103"/>
            <p:cNvSpPr/>
            <p:nvPr/>
          </p:nvSpPr>
          <p:spPr>
            <a:xfrm>
              <a:off x="3375625" y="4392817"/>
              <a:ext cx="4757383" cy="4567088"/>
            </a:xfrm>
            <a:custGeom>
              <a:rect b="b" l="l" r="r" t="t"/>
              <a:pathLst>
                <a:path extrusionOk="0" h="4567088" w="4757383">
                  <a:moveTo>
                    <a:pt x="0" y="0"/>
                  </a:moveTo>
                  <a:lnTo>
                    <a:pt x="4757384" y="0"/>
                  </a:lnTo>
                  <a:lnTo>
                    <a:pt x="4757384" y="4567088"/>
                  </a:lnTo>
                  <a:lnTo>
                    <a:pt x="0" y="4567088"/>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32" name="Google Shape;832;p103"/>
            <p:cNvSpPr/>
            <p:nvPr/>
          </p:nvSpPr>
          <p:spPr>
            <a:xfrm>
              <a:off x="1223314" y="4709780"/>
              <a:ext cx="4304622" cy="3023997"/>
            </a:xfrm>
            <a:custGeom>
              <a:rect b="b" l="l" r="r" t="t"/>
              <a:pathLst>
                <a:path extrusionOk="0" h="3023997" w="4304622">
                  <a:moveTo>
                    <a:pt x="0" y="0"/>
                  </a:moveTo>
                  <a:lnTo>
                    <a:pt x="4304622" y="0"/>
                  </a:lnTo>
                  <a:lnTo>
                    <a:pt x="4304622" y="3023997"/>
                  </a:lnTo>
                  <a:lnTo>
                    <a:pt x="0" y="3023997"/>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833" name="Google Shape;833;p103"/>
          <p:cNvSpPr/>
          <p:nvPr/>
        </p:nvSpPr>
        <p:spPr>
          <a:xfrm>
            <a:off x="5707317" y="1543050"/>
            <a:ext cx="2094046" cy="2057400"/>
          </a:xfrm>
          <a:custGeom>
            <a:rect b="b" l="l" r="r" t="t"/>
            <a:pathLst>
              <a:path extrusionOk="0" h="4114800" w="4188092">
                <a:moveTo>
                  <a:pt x="0" y="0"/>
                </a:moveTo>
                <a:lnTo>
                  <a:pt x="4188092" y="0"/>
                </a:lnTo>
                <a:lnTo>
                  <a:pt x="4188092" y="4114800"/>
                </a:lnTo>
                <a:lnTo>
                  <a:pt x="0" y="411480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34" name="Google Shape;834;p103"/>
          <p:cNvSpPr txBox="1"/>
          <p:nvPr/>
        </p:nvSpPr>
        <p:spPr>
          <a:xfrm>
            <a:off x="928836" y="129384"/>
            <a:ext cx="71487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4: mystery solved! </a:t>
            </a:r>
            <a:endParaRPr sz="700"/>
          </a:p>
        </p:txBody>
      </p:sp>
      <p:sp>
        <p:nvSpPr>
          <p:cNvPr id="835" name="Google Shape;835;p103"/>
          <p:cNvSpPr txBox="1"/>
          <p:nvPr/>
        </p:nvSpPr>
        <p:spPr>
          <a:xfrm>
            <a:off x="5535140" y="3709125"/>
            <a:ext cx="24384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3 days</a:t>
            </a:r>
            <a:endParaRPr sz="700"/>
          </a:p>
        </p:txBody>
      </p:sp>
      <p:sp>
        <p:nvSpPr>
          <p:cNvPr id="836" name="Google Shape;836;p103"/>
          <p:cNvSpPr/>
          <p:nvPr/>
        </p:nvSpPr>
        <p:spPr>
          <a:xfrm>
            <a:off x="4022875" y="229318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104"/>
          <p:cNvSpPr/>
          <p:nvPr/>
        </p:nvSpPr>
        <p:spPr>
          <a:xfrm>
            <a:off x="0" y="-9817"/>
            <a:ext cx="9144000" cy="5178362"/>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mt="35000"/>
            </a:blip>
            <a:stretch>
              <a:fillRect b="-18158"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842" name="Google Shape;842;p104"/>
          <p:cNvGrpSpPr/>
          <p:nvPr/>
        </p:nvGrpSpPr>
        <p:grpSpPr>
          <a:xfrm>
            <a:off x="206510" y="371029"/>
            <a:ext cx="3325033" cy="4329248"/>
            <a:chOff x="0" y="-38100"/>
            <a:chExt cx="1751400" cy="2280352"/>
          </a:xfrm>
        </p:grpSpPr>
        <p:sp>
          <p:nvSpPr>
            <p:cNvPr id="843" name="Google Shape;843;p104"/>
            <p:cNvSpPr/>
            <p:nvPr/>
          </p:nvSpPr>
          <p:spPr>
            <a:xfrm>
              <a:off x="0" y="0"/>
              <a:ext cx="1751279" cy="2242252"/>
            </a:xfrm>
            <a:custGeom>
              <a:rect b="b" l="l" r="r" t="t"/>
              <a:pathLst>
                <a:path extrusionOk="0" h="2242252" w="1751279">
                  <a:moveTo>
                    <a:pt x="59380" y="0"/>
                  </a:moveTo>
                  <a:lnTo>
                    <a:pt x="1691899" y="0"/>
                  </a:lnTo>
                  <a:cubicBezTo>
                    <a:pt x="1724694" y="0"/>
                    <a:pt x="1751279" y="26585"/>
                    <a:pt x="1751279" y="59380"/>
                  </a:cubicBezTo>
                  <a:lnTo>
                    <a:pt x="1751279" y="2182873"/>
                  </a:lnTo>
                  <a:cubicBezTo>
                    <a:pt x="1751279" y="2215667"/>
                    <a:pt x="1724694" y="2242252"/>
                    <a:pt x="1691899" y="2242252"/>
                  </a:cubicBezTo>
                  <a:lnTo>
                    <a:pt x="59380" y="2242252"/>
                  </a:lnTo>
                  <a:cubicBezTo>
                    <a:pt x="26585" y="2242252"/>
                    <a:pt x="0" y="2215667"/>
                    <a:pt x="0" y="2182873"/>
                  </a:cubicBezTo>
                  <a:lnTo>
                    <a:pt x="0" y="59380"/>
                  </a:lnTo>
                  <a:cubicBezTo>
                    <a:pt x="0" y="26585"/>
                    <a:pt x="26585" y="0"/>
                    <a:pt x="59380" y="0"/>
                  </a:cubicBezTo>
                  <a:close/>
                </a:path>
              </a:pathLst>
            </a:custGeom>
            <a:solidFill>
              <a:srgbClr val="480E51"/>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44" name="Google Shape;844;p104"/>
            <p:cNvSpPr txBox="1"/>
            <p:nvPr/>
          </p:nvSpPr>
          <p:spPr>
            <a:xfrm>
              <a:off x="0" y="-38100"/>
              <a:ext cx="1751400" cy="22803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845" name="Google Shape;845;p104"/>
          <p:cNvSpPr txBox="1"/>
          <p:nvPr/>
        </p:nvSpPr>
        <p:spPr>
          <a:xfrm>
            <a:off x="209075" y="2366319"/>
            <a:ext cx="3324900" cy="3387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lang="en" sz="2200">
                <a:solidFill>
                  <a:srgbClr val="FFFFFF"/>
                </a:solidFill>
                <a:latin typeface="Open Sans"/>
                <a:ea typeface="Open Sans"/>
                <a:cs typeface="Open Sans"/>
                <a:sym typeface="Open Sans"/>
              </a:rPr>
              <a:t>Acknowledgements</a:t>
            </a:r>
            <a:endParaRPr b="1" sz="700">
              <a:latin typeface="Open Sans"/>
              <a:ea typeface="Open Sans"/>
              <a:cs typeface="Open Sans"/>
              <a:sym typeface="Open Sans"/>
            </a:endParaRPr>
          </a:p>
        </p:txBody>
      </p:sp>
      <p:pic>
        <p:nvPicPr>
          <p:cNvPr id="846" name="Google Shape;846;p104"/>
          <p:cNvPicPr preferRelativeResize="0"/>
          <p:nvPr/>
        </p:nvPicPr>
        <p:blipFill>
          <a:blip r:embed="rId4">
            <a:alphaModFix/>
          </a:blip>
          <a:stretch>
            <a:fillRect/>
          </a:stretch>
        </p:blipFill>
        <p:spPr>
          <a:xfrm>
            <a:off x="3624688" y="3597650"/>
            <a:ext cx="2399138" cy="842513"/>
          </a:xfrm>
          <a:prstGeom prst="rect">
            <a:avLst/>
          </a:prstGeom>
          <a:noFill/>
          <a:ln>
            <a:noFill/>
          </a:ln>
        </p:spPr>
      </p:pic>
      <p:pic>
        <p:nvPicPr>
          <p:cNvPr id="847" name="Google Shape;847;p104"/>
          <p:cNvPicPr preferRelativeResize="0"/>
          <p:nvPr/>
        </p:nvPicPr>
        <p:blipFill>
          <a:blip r:embed="rId5">
            <a:alphaModFix/>
          </a:blip>
          <a:stretch>
            <a:fillRect/>
          </a:stretch>
        </p:blipFill>
        <p:spPr>
          <a:xfrm>
            <a:off x="3632188" y="1352350"/>
            <a:ext cx="2150925" cy="2150925"/>
          </a:xfrm>
          <a:prstGeom prst="rect">
            <a:avLst/>
          </a:prstGeom>
          <a:noFill/>
          <a:ln>
            <a:noFill/>
          </a:ln>
        </p:spPr>
      </p:pic>
      <p:pic>
        <p:nvPicPr>
          <p:cNvPr id="848" name="Google Shape;848;p104"/>
          <p:cNvPicPr preferRelativeResize="0"/>
          <p:nvPr/>
        </p:nvPicPr>
        <p:blipFill>
          <a:blip r:embed="rId6">
            <a:alphaModFix/>
          </a:blip>
          <a:stretch>
            <a:fillRect/>
          </a:stretch>
        </p:blipFill>
        <p:spPr>
          <a:xfrm>
            <a:off x="6117062" y="2565387"/>
            <a:ext cx="2963639" cy="1780250"/>
          </a:xfrm>
          <a:prstGeom prst="rect">
            <a:avLst/>
          </a:prstGeom>
          <a:noFill/>
          <a:ln>
            <a:noFill/>
          </a:ln>
        </p:spPr>
      </p:pic>
      <p:pic>
        <p:nvPicPr>
          <p:cNvPr id="849" name="Google Shape;849;p104"/>
          <p:cNvPicPr preferRelativeResize="0"/>
          <p:nvPr/>
        </p:nvPicPr>
        <p:blipFill>
          <a:blip r:embed="rId7">
            <a:alphaModFix/>
          </a:blip>
          <a:stretch>
            <a:fillRect/>
          </a:stretch>
        </p:blipFill>
        <p:spPr>
          <a:xfrm>
            <a:off x="5929700" y="1352350"/>
            <a:ext cx="3009763" cy="1040025"/>
          </a:xfrm>
          <a:prstGeom prst="rect">
            <a:avLst/>
          </a:prstGeom>
          <a:noFill/>
          <a:ln>
            <a:noFill/>
          </a:ln>
        </p:spPr>
      </p:pic>
      <p:pic>
        <p:nvPicPr>
          <p:cNvPr id="850" name="Google Shape;850;p104"/>
          <p:cNvPicPr preferRelativeResize="0"/>
          <p:nvPr/>
        </p:nvPicPr>
        <p:blipFill>
          <a:blip r:embed="rId8">
            <a:alphaModFix/>
          </a:blip>
          <a:stretch>
            <a:fillRect/>
          </a:stretch>
        </p:blipFill>
        <p:spPr>
          <a:xfrm>
            <a:off x="4554025" y="217950"/>
            <a:ext cx="3395926" cy="10400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05"/>
          <p:cNvSpPr/>
          <p:nvPr/>
        </p:nvSpPr>
        <p:spPr>
          <a:xfrm>
            <a:off x="0" y="-12542"/>
            <a:ext cx="9144000" cy="5178362"/>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mt="35000"/>
            </a:blip>
            <a:stretch>
              <a:fillRect b="-18158"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56" name="Google Shape;856;p105"/>
          <p:cNvSpPr/>
          <p:nvPr/>
        </p:nvSpPr>
        <p:spPr>
          <a:xfrm>
            <a:off x="169182" y="4293991"/>
            <a:ext cx="2742989" cy="670318"/>
          </a:xfrm>
          <a:custGeom>
            <a:rect b="b" l="l" r="r" t="t"/>
            <a:pathLst>
              <a:path extrusionOk="0" h="1340636" w="5485978">
                <a:moveTo>
                  <a:pt x="0" y="0"/>
                </a:moveTo>
                <a:lnTo>
                  <a:pt x="5485978" y="0"/>
                </a:lnTo>
                <a:lnTo>
                  <a:pt x="5485978" y="1340636"/>
                </a:lnTo>
                <a:lnTo>
                  <a:pt x="0" y="1340636"/>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857" name="Google Shape;857;p105"/>
          <p:cNvSpPr txBox="1"/>
          <p:nvPr/>
        </p:nvSpPr>
        <p:spPr>
          <a:xfrm>
            <a:off x="2987353" y="1657350"/>
            <a:ext cx="3169200" cy="6774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 sz="4400">
                <a:solidFill>
                  <a:srgbClr val="480E51"/>
                </a:solidFill>
                <a:latin typeface="Open Sans"/>
                <a:ea typeface="Open Sans"/>
                <a:cs typeface="Open Sans"/>
                <a:sym typeface="Open Sans"/>
              </a:rPr>
              <a:t>The end!</a:t>
            </a:r>
            <a:endParaRPr sz="700">
              <a:solidFill>
                <a:srgbClr val="480E51"/>
              </a:solidFill>
            </a:endParaRPr>
          </a:p>
        </p:txBody>
      </p:sp>
      <p:sp>
        <p:nvSpPr>
          <p:cNvPr id="858" name="Google Shape;858;p105"/>
          <p:cNvSpPr txBox="1"/>
          <p:nvPr/>
        </p:nvSpPr>
        <p:spPr>
          <a:xfrm>
            <a:off x="2739926" y="2606530"/>
            <a:ext cx="3664200" cy="6279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lang="en" sz="1700">
                <a:solidFill>
                  <a:srgbClr val="480E51"/>
                </a:solidFill>
                <a:latin typeface="Open Sans"/>
                <a:ea typeface="Open Sans"/>
                <a:cs typeface="Open Sans"/>
                <a:sym typeface="Open Sans"/>
              </a:rPr>
              <a:t>Clarissa Keisling, MPH</a:t>
            </a:r>
            <a:endParaRPr sz="700">
              <a:solidFill>
                <a:srgbClr val="480E51"/>
              </a:solidFill>
            </a:endParaRPr>
          </a:p>
          <a:p>
            <a:pPr indent="0" lvl="0" marL="0" marR="0" rtl="0" algn="ctr">
              <a:lnSpc>
                <a:spcPct val="140011"/>
              </a:lnSpc>
              <a:spcBef>
                <a:spcPts val="0"/>
              </a:spcBef>
              <a:spcAft>
                <a:spcPts val="0"/>
              </a:spcAft>
              <a:buNone/>
            </a:pPr>
            <a:r>
              <a:rPr b="1" lang="en" sz="1700">
                <a:solidFill>
                  <a:srgbClr val="480E51"/>
                </a:solidFill>
                <a:latin typeface="Open Sans"/>
                <a:ea typeface="Open Sans"/>
                <a:cs typeface="Open Sans"/>
                <a:sym typeface="Open Sans"/>
              </a:rPr>
              <a:t>2024 Utah One Health Symposium</a:t>
            </a:r>
            <a:endParaRPr sz="700">
              <a:solidFill>
                <a:srgbClr val="480E5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mt="35000"/>
          </a:blip>
          <a:tile algn="tl" flip="none" tx="0" sx="99997" ty="0" sy="99997"/>
        </a:blipFill>
      </p:bgPr>
    </p:bg>
    <p:spTree>
      <p:nvGrpSpPr>
        <p:cNvPr id="862" name="Shape 862"/>
        <p:cNvGrpSpPr/>
        <p:nvPr/>
      </p:nvGrpSpPr>
      <p:grpSpPr>
        <a:xfrm>
          <a:off x="0" y="0"/>
          <a:ext cx="0" cy="0"/>
          <a:chOff x="0" y="0"/>
          <a:chExt cx="0" cy="0"/>
        </a:xfrm>
      </p:grpSpPr>
      <p:sp>
        <p:nvSpPr>
          <p:cNvPr id="863" name="Google Shape;863;p106"/>
          <p:cNvSpPr/>
          <p:nvPr/>
        </p:nvSpPr>
        <p:spPr>
          <a:xfrm>
            <a:off x="0" y="0"/>
            <a:ext cx="9143700" cy="5143500"/>
          </a:xfrm>
          <a:prstGeom prst="rect">
            <a:avLst/>
          </a:prstGeom>
          <a:blipFill rotWithShape="1">
            <a:blip r:embed="rId3">
              <a:alphaModFix amt="35000"/>
            </a:blip>
            <a:tile algn="tl" flip="none" tx="0" sx="99997" ty="0" sy="99997"/>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ckwell"/>
              <a:ea typeface="Rockwell"/>
              <a:cs typeface="Rockwell"/>
              <a:sym typeface="Rockwell"/>
            </a:endParaRPr>
          </a:p>
        </p:txBody>
      </p:sp>
      <p:sp>
        <p:nvSpPr>
          <p:cNvPr id="864" name="Google Shape;864;p106"/>
          <p:cNvSpPr txBox="1"/>
          <p:nvPr>
            <p:ph type="ctrTitle"/>
          </p:nvPr>
        </p:nvSpPr>
        <p:spPr>
          <a:xfrm>
            <a:off x="4176825" y="1466269"/>
            <a:ext cx="4872000" cy="1360200"/>
          </a:xfrm>
          <a:prstGeom prst="rect">
            <a:avLst/>
          </a:prstGeom>
          <a:noFill/>
          <a:ln>
            <a:noFill/>
          </a:ln>
        </p:spPr>
        <p:txBody>
          <a:bodyPr anchorCtr="0" anchor="b" bIns="34275" lIns="68575" spcFirstLastPara="1" rIns="68575" wrap="square" tIns="34275">
            <a:noAutofit/>
          </a:bodyPr>
          <a:lstStyle/>
          <a:p>
            <a:pPr indent="0" lvl="0" marL="0" rtl="0" algn="l">
              <a:lnSpc>
                <a:spcPct val="80000"/>
              </a:lnSpc>
              <a:spcBef>
                <a:spcPts val="0"/>
              </a:spcBef>
              <a:spcAft>
                <a:spcPts val="0"/>
              </a:spcAft>
              <a:buClr>
                <a:schemeClr val="lt1"/>
              </a:buClr>
              <a:buSzPts val="3400"/>
              <a:buFont typeface="Rockwell"/>
              <a:buNone/>
            </a:pPr>
            <a:r>
              <a:rPr lang="en" sz="3400">
                <a:solidFill>
                  <a:schemeClr val="lt1"/>
                </a:solidFill>
              </a:rPr>
              <a:t>A REVIEW OF RABIES CONTROL  POLICIES IN UTAH</a:t>
            </a:r>
            <a:endParaRPr/>
          </a:p>
        </p:txBody>
      </p:sp>
      <p:sp>
        <p:nvSpPr>
          <p:cNvPr id="865" name="Google Shape;865;p106"/>
          <p:cNvSpPr txBox="1"/>
          <p:nvPr>
            <p:ph idx="1" type="subTitle"/>
          </p:nvPr>
        </p:nvSpPr>
        <p:spPr>
          <a:xfrm>
            <a:off x="4607050" y="3274399"/>
            <a:ext cx="3729300" cy="879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1400"/>
              <a:buNone/>
            </a:pPr>
            <a:r>
              <a:rPr lang="en">
                <a:solidFill>
                  <a:srgbClr val="FFFFFF"/>
                </a:solidFill>
              </a:rPr>
              <a:t>Matthew Brown</a:t>
            </a:r>
            <a:endParaRPr/>
          </a:p>
        </p:txBody>
      </p:sp>
      <p:sp>
        <p:nvSpPr>
          <p:cNvPr id="866" name="Google Shape;866;p106"/>
          <p:cNvSpPr/>
          <p:nvPr/>
        </p:nvSpPr>
        <p:spPr>
          <a:xfrm>
            <a:off x="5081" y="0"/>
            <a:ext cx="4175551" cy="5143498"/>
          </a:xfrm>
          <a:custGeom>
            <a:rect b="b" l="l" r="r" t="t"/>
            <a:pathLst>
              <a:path extrusionOk="0" h="6857997" w="6095695">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Rockwell"/>
              <a:ea typeface="Rockwell"/>
              <a:cs typeface="Rockwell"/>
              <a:sym typeface="Rockwell"/>
            </a:endParaRPr>
          </a:p>
        </p:txBody>
      </p:sp>
      <p:pic>
        <p:nvPicPr>
          <p:cNvPr descr="Needle" id="867" name="Google Shape;867;p106"/>
          <p:cNvPicPr preferRelativeResize="0"/>
          <p:nvPr/>
        </p:nvPicPr>
        <p:blipFill rotWithShape="1">
          <a:blip r:embed="rId4">
            <a:alphaModFix/>
          </a:blip>
          <a:srcRect b="0" l="0" r="0" t="0"/>
          <a:stretch/>
        </p:blipFill>
        <p:spPr>
          <a:xfrm rot="-445517">
            <a:off x="858118" y="868682"/>
            <a:ext cx="2555293" cy="2555293"/>
          </a:xfrm>
          <a:prstGeom prst="rect">
            <a:avLst/>
          </a:prstGeom>
          <a:noFill/>
          <a:ln>
            <a:noFill/>
          </a:ln>
        </p:spPr>
      </p:pic>
      <p:pic>
        <p:nvPicPr>
          <p:cNvPr descr="Skunk with solid fill" id="868" name="Google Shape;868;p106"/>
          <p:cNvPicPr preferRelativeResize="0"/>
          <p:nvPr/>
        </p:nvPicPr>
        <p:blipFill rotWithShape="1">
          <a:blip r:embed="rId5">
            <a:alphaModFix/>
          </a:blip>
          <a:srcRect b="0" l="0" r="0" t="0"/>
          <a:stretch/>
        </p:blipFill>
        <p:spPr>
          <a:xfrm>
            <a:off x="246351" y="2576237"/>
            <a:ext cx="879467" cy="879467"/>
          </a:xfrm>
          <a:prstGeom prst="rect">
            <a:avLst/>
          </a:prstGeom>
          <a:noFill/>
          <a:ln>
            <a:noFill/>
          </a:ln>
        </p:spPr>
      </p:pic>
      <p:pic>
        <p:nvPicPr>
          <p:cNvPr descr="Bats with solid fill" id="869" name="Google Shape;869;p106"/>
          <p:cNvPicPr preferRelativeResize="0"/>
          <p:nvPr/>
        </p:nvPicPr>
        <p:blipFill rotWithShape="1">
          <a:blip r:embed="rId6">
            <a:alphaModFix/>
          </a:blip>
          <a:srcRect b="0" l="0" r="0" t="0"/>
          <a:stretch/>
        </p:blipFill>
        <p:spPr>
          <a:xfrm>
            <a:off x="1253429" y="480235"/>
            <a:ext cx="498213" cy="498213"/>
          </a:xfrm>
          <a:prstGeom prst="rect">
            <a:avLst/>
          </a:prstGeom>
          <a:noFill/>
          <a:ln>
            <a:noFill/>
          </a:ln>
        </p:spPr>
      </p:pic>
      <p:pic>
        <p:nvPicPr>
          <p:cNvPr descr="Cat with solid fill" id="870" name="Google Shape;870;p106"/>
          <p:cNvPicPr preferRelativeResize="0"/>
          <p:nvPr/>
        </p:nvPicPr>
        <p:blipFill rotWithShape="1">
          <a:blip r:embed="rId7">
            <a:alphaModFix/>
          </a:blip>
          <a:srcRect b="0" l="0" r="0" t="0"/>
          <a:stretch/>
        </p:blipFill>
        <p:spPr>
          <a:xfrm>
            <a:off x="1250967" y="4019162"/>
            <a:ext cx="986951" cy="986951"/>
          </a:xfrm>
          <a:prstGeom prst="rect">
            <a:avLst/>
          </a:prstGeom>
          <a:noFill/>
          <a:ln>
            <a:noFill/>
          </a:ln>
        </p:spPr>
      </p:pic>
      <p:pic>
        <p:nvPicPr>
          <p:cNvPr descr="Dog with solid fill" id="871" name="Google Shape;871;p106"/>
          <p:cNvPicPr preferRelativeResize="0"/>
          <p:nvPr/>
        </p:nvPicPr>
        <p:blipFill rotWithShape="1">
          <a:blip r:embed="rId8">
            <a:alphaModFix/>
          </a:blip>
          <a:srcRect b="0" l="0" r="0" t="0"/>
          <a:stretch/>
        </p:blipFill>
        <p:spPr>
          <a:xfrm flipH="1">
            <a:off x="1837282" y="2523434"/>
            <a:ext cx="1789403" cy="1770816"/>
          </a:xfrm>
          <a:prstGeom prst="rect">
            <a:avLst/>
          </a:prstGeom>
          <a:noFill/>
          <a:ln>
            <a:noFill/>
          </a:ln>
        </p:spPr>
      </p:pic>
      <p:pic>
        <p:nvPicPr>
          <p:cNvPr descr="Fox with solid fill" id="872" name="Google Shape;872;p106"/>
          <p:cNvPicPr preferRelativeResize="0"/>
          <p:nvPr/>
        </p:nvPicPr>
        <p:blipFill rotWithShape="1">
          <a:blip r:embed="rId9">
            <a:alphaModFix/>
          </a:blip>
          <a:srcRect b="0" l="0" r="0" t="0"/>
          <a:stretch/>
        </p:blipFill>
        <p:spPr>
          <a:xfrm>
            <a:off x="565296" y="1523792"/>
            <a:ext cx="855295" cy="855295"/>
          </a:xfrm>
          <a:prstGeom prst="rect">
            <a:avLst/>
          </a:prstGeom>
          <a:noFill/>
          <a:ln>
            <a:noFill/>
          </a:ln>
        </p:spPr>
      </p:pic>
      <p:sp>
        <p:nvSpPr>
          <p:cNvPr id="873" name="Google Shape;873;p106"/>
          <p:cNvSpPr txBox="1"/>
          <p:nvPr/>
        </p:nvSpPr>
        <p:spPr>
          <a:xfrm>
            <a:off x="4180626" y="108100"/>
            <a:ext cx="4963500" cy="987000"/>
          </a:xfrm>
          <a:prstGeom prst="rect">
            <a:avLst/>
          </a:prstGeom>
          <a:noFill/>
          <a:ln>
            <a:noFill/>
          </a:ln>
        </p:spPr>
        <p:txBody>
          <a:bodyPr anchorCtr="0" anchor="b" bIns="68575" lIns="68575" spcFirstLastPara="1" rIns="68575" wrap="square" tIns="68575">
            <a:noAutofit/>
          </a:bodyPr>
          <a:lstStyle/>
          <a:p>
            <a:pPr indent="0" lvl="0" marL="0" rtl="0" algn="l">
              <a:lnSpc>
                <a:spcPct val="80000"/>
              </a:lnSpc>
              <a:spcBef>
                <a:spcPts val="0"/>
              </a:spcBef>
              <a:spcAft>
                <a:spcPts val="0"/>
              </a:spcAft>
              <a:buClr>
                <a:schemeClr val="lt1"/>
              </a:buClr>
              <a:buSzPts val="3400"/>
              <a:buFont typeface="Rockwell"/>
              <a:buNone/>
            </a:pPr>
            <a:r>
              <a:rPr lang="en" sz="3400">
                <a:solidFill>
                  <a:schemeClr val="lt1"/>
                </a:solidFill>
                <a:latin typeface="Rockwell"/>
                <a:ea typeface="Rockwell"/>
                <a:cs typeface="Rockwell"/>
                <a:sym typeface="Rockwell"/>
              </a:rPr>
              <a:t>COMPLEX AND CONFLICTING STORIES</a:t>
            </a:r>
            <a:endParaRPr sz="1500">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864"/>
                                        </p:tgtEl>
                                        <p:attrNameLst>
                                          <p:attrName>style.visibility</p:attrName>
                                        </p:attrNameLst>
                                      </p:cBhvr>
                                      <p:to>
                                        <p:strVal val="visible"/>
                                      </p:to>
                                    </p:set>
                                    <p:animEffect filter="fade" transition="in">
                                      <p:cBhvr>
                                        <p:cTn dur="700"/>
                                        <p:tgtEl>
                                          <p:spTgt spid="864"/>
                                        </p:tgtEl>
                                      </p:cBhvr>
                                    </p:animEffect>
                                  </p:childTnLst>
                                </p:cTn>
                              </p:par>
                              <p:par>
                                <p:cTn fill="hold" nodeType="withEffect" presetClass="entr" presetID="10" presetSubtype="0">
                                  <p:stCondLst>
                                    <p:cond delay="500"/>
                                  </p:stCondLst>
                                  <p:childTnLst>
                                    <p:set>
                                      <p:cBhvr>
                                        <p:cTn dur="1" fill="hold">
                                          <p:stCondLst>
                                            <p:cond delay="0"/>
                                          </p:stCondLst>
                                        </p:cTn>
                                        <p:tgtEl>
                                          <p:spTgt spid="867"/>
                                        </p:tgtEl>
                                        <p:attrNameLst>
                                          <p:attrName>style.visibility</p:attrName>
                                        </p:attrNameLst>
                                      </p:cBhvr>
                                      <p:to>
                                        <p:strVal val="visible"/>
                                      </p:to>
                                    </p:set>
                                    <p:animEffect filter="fade" transition="in">
                                      <p:cBhvr>
                                        <p:cTn dur="700"/>
                                        <p:tgtEl>
                                          <p:spTgt spid="8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pic>
        <p:nvPicPr>
          <p:cNvPr id="879" name="Google Shape;879;p107"/>
          <p:cNvPicPr preferRelativeResize="0"/>
          <p:nvPr/>
        </p:nvPicPr>
        <p:blipFill rotWithShape="1">
          <a:blip r:embed="rId3">
            <a:alphaModFix/>
          </a:blip>
          <a:srcRect b="0" l="0" r="0" t="0"/>
          <a:stretch/>
        </p:blipFill>
        <p:spPr>
          <a:xfrm>
            <a:off x="0" y="2414"/>
            <a:ext cx="9144001" cy="513867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108"/>
          <p:cNvSpPr txBox="1"/>
          <p:nvPr>
            <p:ph type="title"/>
          </p:nvPr>
        </p:nvSpPr>
        <p:spPr>
          <a:xfrm>
            <a:off x="434344" y="363469"/>
            <a:ext cx="8483700" cy="1207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4100"/>
              <a:buFont typeface="Rockwell"/>
              <a:buNone/>
            </a:pPr>
            <a:r>
              <a:rPr lang="en" sz="3400" cap="none"/>
              <a:t>Animal Control in a Small Town in Utah</a:t>
            </a:r>
            <a:endParaRPr sz="3400"/>
          </a:p>
        </p:txBody>
      </p:sp>
      <p:sp>
        <p:nvSpPr>
          <p:cNvPr id="886" name="Google Shape;886;p108"/>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p>
            <a:pPr indent="-139700" lvl="0" marL="139700" rtl="0" algn="l">
              <a:lnSpc>
                <a:spcPct val="90000"/>
              </a:lnSpc>
              <a:spcBef>
                <a:spcPts val="0"/>
              </a:spcBef>
              <a:spcAft>
                <a:spcPts val="0"/>
              </a:spcAft>
              <a:buSzPts val="1800"/>
              <a:buChar char="▪"/>
            </a:pPr>
            <a:r>
              <a:rPr lang="en" sz="2100"/>
              <a:t>Police department report:  A dog was approached and attacked by a raccoon during the day. </a:t>
            </a:r>
            <a:endParaRPr/>
          </a:p>
          <a:p>
            <a:pPr indent="-146050" lvl="1" marL="342900" rtl="0" algn="l">
              <a:lnSpc>
                <a:spcPct val="90000"/>
              </a:lnSpc>
              <a:spcBef>
                <a:spcPts val="300"/>
              </a:spcBef>
              <a:spcAft>
                <a:spcPts val="0"/>
              </a:spcAft>
              <a:buSzPts val="1700"/>
              <a:buChar char="▪"/>
            </a:pPr>
            <a:r>
              <a:rPr lang="en" sz="2000"/>
              <a:t>The dog is not vaccinated for rabies</a:t>
            </a:r>
            <a:endParaRPr/>
          </a:p>
          <a:p>
            <a:pPr indent="-146050" lvl="1" marL="342900" rtl="0" algn="l">
              <a:lnSpc>
                <a:spcPct val="90000"/>
              </a:lnSpc>
              <a:spcBef>
                <a:spcPts val="500"/>
              </a:spcBef>
              <a:spcAft>
                <a:spcPts val="0"/>
              </a:spcAft>
              <a:buSzPts val="1700"/>
              <a:buChar char="▪"/>
            </a:pPr>
            <a:r>
              <a:rPr lang="en" sz="2000"/>
              <a:t>The raccoon has not been captured</a:t>
            </a:r>
            <a:endParaRPr/>
          </a:p>
          <a:p>
            <a:pPr indent="-139700" lvl="0" marL="139700" rtl="0" algn="l">
              <a:lnSpc>
                <a:spcPct val="90000"/>
              </a:lnSpc>
              <a:spcBef>
                <a:spcPts val="1100"/>
              </a:spcBef>
              <a:spcAft>
                <a:spcPts val="0"/>
              </a:spcAft>
              <a:buSzPts val="1800"/>
              <a:buChar char="▪"/>
            </a:pPr>
            <a:r>
              <a:rPr lang="en" sz="2100"/>
              <a:t>The town’s code covers rabies reporting and </a:t>
            </a:r>
            <a:r>
              <a:rPr i="1" lang="en" sz="2100"/>
              <a:t>biting</a:t>
            </a:r>
            <a:r>
              <a:rPr lang="en" sz="2100"/>
              <a:t> animal rabies quarantine, but not </a:t>
            </a:r>
            <a:r>
              <a:rPr i="1" lang="en" sz="2100"/>
              <a:t>bitten</a:t>
            </a:r>
            <a:r>
              <a:rPr lang="en" sz="2100"/>
              <a:t> animal quarantine</a:t>
            </a:r>
            <a:endParaRPr/>
          </a:p>
          <a:p>
            <a:pPr indent="-139700" lvl="0" marL="139700" rtl="0" algn="l">
              <a:lnSpc>
                <a:spcPct val="90000"/>
              </a:lnSpc>
              <a:spcBef>
                <a:spcPts val="900"/>
              </a:spcBef>
              <a:spcAft>
                <a:spcPts val="0"/>
              </a:spcAft>
              <a:buSzPts val="1800"/>
              <a:buChar char="▪"/>
            </a:pPr>
            <a:r>
              <a:rPr lang="en" sz="2100"/>
              <a:t>For guidance, you look to other examples of community code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109"/>
          <p:cNvSpPr txBox="1"/>
          <p:nvPr>
            <p:ph type="title"/>
          </p:nvPr>
        </p:nvSpPr>
        <p:spPr>
          <a:xfrm>
            <a:off x="637538" y="363469"/>
            <a:ext cx="8178900" cy="1207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4100"/>
              <a:buFont typeface="Rockwell"/>
              <a:buNone/>
            </a:pPr>
            <a:r>
              <a:rPr lang="en" sz="3400" cap="none"/>
              <a:t>Rabies Control in Other Communities</a:t>
            </a:r>
            <a:endParaRPr sz="3400"/>
          </a:p>
        </p:txBody>
      </p:sp>
      <p:sp>
        <p:nvSpPr>
          <p:cNvPr id="893" name="Google Shape;893;p109"/>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p>
            <a:pPr indent="-139700" lvl="0" marL="139700" rtl="0" algn="l">
              <a:lnSpc>
                <a:spcPct val="90000"/>
              </a:lnSpc>
              <a:spcBef>
                <a:spcPts val="0"/>
              </a:spcBef>
              <a:spcAft>
                <a:spcPts val="0"/>
              </a:spcAft>
              <a:buSzPts val="1800"/>
              <a:buChar char="▪"/>
            </a:pPr>
            <a:r>
              <a:rPr lang="en" sz="2100"/>
              <a:t>Looking for guidance, you seek rabies control policy in other communities, the county, and the state.</a:t>
            </a:r>
            <a:endParaRPr/>
          </a:p>
          <a:p>
            <a:pPr indent="-139700" lvl="0" marL="139700" rtl="0" algn="l">
              <a:lnSpc>
                <a:spcPct val="90000"/>
              </a:lnSpc>
              <a:spcBef>
                <a:spcPts val="900"/>
              </a:spcBef>
              <a:spcAft>
                <a:spcPts val="0"/>
              </a:spcAft>
              <a:buSzPts val="1800"/>
              <a:buChar char="▪"/>
            </a:pPr>
            <a:r>
              <a:rPr lang="en" sz="2100"/>
              <a:t>What you find: </a:t>
            </a:r>
            <a:endParaRPr/>
          </a:p>
          <a:p>
            <a:pPr indent="-146050" lvl="1" marL="342900" rtl="0" algn="l">
              <a:lnSpc>
                <a:spcPct val="90000"/>
              </a:lnSpc>
              <a:spcBef>
                <a:spcPts val="0"/>
              </a:spcBef>
              <a:spcAft>
                <a:spcPts val="0"/>
              </a:spcAft>
              <a:buSzPts val="1700"/>
              <a:buChar char="▪"/>
            </a:pPr>
            <a:r>
              <a:rPr lang="en" sz="2000"/>
              <a:t>Other communities: 4-month, 6-month, 14-day and 10-day quarantine and mandatory euthanasia</a:t>
            </a:r>
            <a:endParaRPr/>
          </a:p>
          <a:p>
            <a:pPr indent="-146050" lvl="1" marL="342900" rtl="0" algn="l">
              <a:lnSpc>
                <a:spcPct val="90000"/>
              </a:lnSpc>
              <a:spcBef>
                <a:spcPts val="1100"/>
              </a:spcBef>
              <a:spcAft>
                <a:spcPts val="0"/>
              </a:spcAft>
              <a:buSzPts val="1700"/>
              <a:buChar char="▪"/>
            </a:pPr>
            <a:r>
              <a:rPr lang="en" sz="2000"/>
              <a:t>County-level code: 6-month quarantine under veterinary supervision or immediate euthanasia</a:t>
            </a:r>
            <a:endParaRPr/>
          </a:p>
          <a:p>
            <a:pPr indent="-146050" lvl="1" marL="342900" rtl="0" algn="l">
              <a:lnSpc>
                <a:spcPct val="90000"/>
              </a:lnSpc>
              <a:spcBef>
                <a:spcPts val="1100"/>
              </a:spcBef>
              <a:spcAft>
                <a:spcPts val="0"/>
              </a:spcAft>
              <a:buSzPts val="1700"/>
              <a:buChar char="▪"/>
            </a:pPr>
            <a:r>
              <a:rPr lang="en" sz="2000"/>
              <a:t>State: 4-month quarantine under veterinary supervision or immediate euthanasia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10"/>
          <p:cNvSpPr txBox="1"/>
          <p:nvPr>
            <p:ph type="title"/>
          </p:nvPr>
        </p:nvSpPr>
        <p:spPr>
          <a:xfrm>
            <a:off x="142237" y="383925"/>
            <a:ext cx="8623500" cy="1207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4100"/>
              <a:buFont typeface="Rockwell"/>
              <a:buNone/>
            </a:pPr>
            <a:r>
              <a:rPr lang="en" sz="3400" cap="none"/>
              <a:t>The Complexities of Rabies Control</a:t>
            </a:r>
            <a:endParaRPr sz="3400"/>
          </a:p>
        </p:txBody>
      </p:sp>
      <p:sp>
        <p:nvSpPr>
          <p:cNvPr id="900" name="Google Shape;900;p110"/>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p>
            <a:pPr indent="-146050" lvl="0" marL="139700" rtl="0" algn="l">
              <a:lnSpc>
                <a:spcPct val="90000"/>
              </a:lnSpc>
              <a:spcBef>
                <a:spcPts val="0"/>
              </a:spcBef>
              <a:spcAft>
                <a:spcPts val="0"/>
              </a:spcAft>
              <a:buSzPts val="1700"/>
              <a:buChar char="▪"/>
            </a:pPr>
            <a:r>
              <a:rPr lang="en" sz="2000"/>
              <a:t>302 jurisdictions: 29 counties, 273 towns and cities</a:t>
            </a:r>
            <a:endParaRPr/>
          </a:p>
          <a:p>
            <a:pPr indent="-133350" lvl="1" marL="342900" rtl="0" algn="l">
              <a:lnSpc>
                <a:spcPct val="90000"/>
              </a:lnSpc>
              <a:spcBef>
                <a:spcPts val="300"/>
              </a:spcBef>
              <a:spcAft>
                <a:spcPts val="0"/>
              </a:spcAft>
              <a:buSzPts val="1500"/>
              <a:buChar char="▪"/>
            </a:pPr>
            <a:r>
              <a:rPr lang="en" sz="1800"/>
              <a:t>Great variation in rabies control</a:t>
            </a:r>
            <a:endParaRPr/>
          </a:p>
          <a:p>
            <a:pPr indent="-146050" lvl="0" marL="139700" rtl="0" algn="l">
              <a:lnSpc>
                <a:spcPct val="90000"/>
              </a:lnSpc>
              <a:spcBef>
                <a:spcPts val="1100"/>
              </a:spcBef>
              <a:spcAft>
                <a:spcPts val="0"/>
              </a:spcAft>
              <a:buSzPts val="1700"/>
              <a:buChar char="▪"/>
            </a:pPr>
            <a:r>
              <a:rPr lang="en" sz="2000"/>
              <a:t>Quarantine time</a:t>
            </a:r>
            <a:endParaRPr/>
          </a:p>
          <a:p>
            <a:pPr indent="-146050" lvl="0" marL="139700" rtl="0" algn="l">
              <a:lnSpc>
                <a:spcPct val="90000"/>
              </a:lnSpc>
              <a:spcBef>
                <a:spcPts val="900"/>
              </a:spcBef>
              <a:spcAft>
                <a:spcPts val="0"/>
              </a:spcAft>
              <a:buSzPts val="1700"/>
              <a:buChar char="▪"/>
            </a:pPr>
            <a:r>
              <a:rPr lang="en" sz="2000"/>
              <a:t>Quarantine location</a:t>
            </a:r>
            <a:endParaRPr/>
          </a:p>
          <a:p>
            <a:pPr indent="-146050" lvl="0" marL="139700" rtl="0" algn="l">
              <a:lnSpc>
                <a:spcPct val="90000"/>
              </a:lnSpc>
              <a:spcBef>
                <a:spcPts val="900"/>
              </a:spcBef>
              <a:spcAft>
                <a:spcPts val="0"/>
              </a:spcAft>
              <a:buSzPts val="1700"/>
              <a:buChar char="▪"/>
            </a:pPr>
            <a:r>
              <a:rPr lang="en" sz="2000"/>
              <a:t>Species covered</a:t>
            </a:r>
            <a:endParaRPr/>
          </a:p>
          <a:p>
            <a:pPr indent="-146050" lvl="0" marL="139700" rtl="0" algn="l">
              <a:lnSpc>
                <a:spcPct val="90000"/>
              </a:lnSpc>
              <a:spcBef>
                <a:spcPts val="900"/>
              </a:spcBef>
              <a:spcAft>
                <a:spcPts val="0"/>
              </a:spcAft>
              <a:buSzPts val="1700"/>
              <a:buChar char="▪"/>
            </a:pPr>
            <a:r>
              <a:rPr lang="en" sz="2000"/>
              <a:t>Deciding when to test</a:t>
            </a:r>
            <a:endParaRPr/>
          </a:p>
          <a:p>
            <a:pPr indent="-146050" lvl="0" marL="139700" rtl="0" algn="l">
              <a:lnSpc>
                <a:spcPct val="90000"/>
              </a:lnSpc>
              <a:spcBef>
                <a:spcPts val="900"/>
              </a:spcBef>
              <a:spcAft>
                <a:spcPts val="0"/>
              </a:spcAft>
              <a:buSzPts val="1700"/>
              <a:buChar char="▪"/>
            </a:pPr>
            <a:r>
              <a:rPr lang="en" sz="2000"/>
              <a:t>Rabies test sample handling procedure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111"/>
          <p:cNvPicPr preferRelativeResize="0"/>
          <p:nvPr/>
        </p:nvPicPr>
        <p:blipFill>
          <a:blip r:embed="rId3">
            <a:alphaModFix/>
          </a:blip>
          <a:stretch>
            <a:fillRect/>
          </a:stretch>
        </p:blipFill>
        <p:spPr>
          <a:xfrm>
            <a:off x="143259" y="1348767"/>
            <a:ext cx="8862056" cy="3445575"/>
          </a:xfrm>
          <a:prstGeom prst="rect">
            <a:avLst/>
          </a:prstGeom>
          <a:noFill/>
          <a:ln>
            <a:noFill/>
          </a:ln>
        </p:spPr>
      </p:pic>
      <p:sp>
        <p:nvSpPr>
          <p:cNvPr id="907" name="Google Shape;907;p111"/>
          <p:cNvSpPr txBox="1"/>
          <p:nvPr>
            <p:ph type="title"/>
          </p:nvPr>
        </p:nvSpPr>
        <p:spPr>
          <a:xfrm>
            <a:off x="802386" y="211074"/>
            <a:ext cx="7543800" cy="1206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4100"/>
              <a:buFont typeface="Rockwell"/>
              <a:buNone/>
            </a:pPr>
            <a:r>
              <a:rPr lang="en" sz="3400" cap="none"/>
              <a:t>Complexities of Rabies Control</a:t>
            </a:r>
            <a:endParaRPr sz="3400"/>
          </a:p>
        </p:txBody>
      </p:sp>
      <p:sp>
        <p:nvSpPr>
          <p:cNvPr id="908" name="Google Shape;908;p111"/>
          <p:cNvSpPr txBox="1"/>
          <p:nvPr/>
        </p:nvSpPr>
        <p:spPr>
          <a:xfrm>
            <a:off x="3845498" y="1882172"/>
            <a:ext cx="4414800" cy="1146600"/>
          </a:xfrm>
          <a:prstGeom prst="rect">
            <a:avLst/>
          </a:prstGeom>
          <a:solidFill>
            <a:schemeClr val="lt1"/>
          </a:solidFill>
          <a:ln cap="flat" cmpd="sng" w="28575">
            <a:solidFill>
              <a:schemeClr val="accent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chemeClr val="dk1"/>
                </a:solidFill>
                <a:latin typeface="Rockwell"/>
                <a:ea typeface="Rockwell"/>
                <a:cs typeface="Rockwell"/>
                <a:sym typeface="Rockwell"/>
              </a:rPr>
              <a:t>Rabies Control Policies in 302 Jurisdictions</a:t>
            </a:r>
            <a:endParaRPr sz="1100"/>
          </a:p>
          <a:p>
            <a:pPr indent="0" lvl="0" marL="0" marR="0" rtl="0" algn="l">
              <a:spcBef>
                <a:spcPts val="0"/>
              </a:spcBef>
              <a:spcAft>
                <a:spcPts val="0"/>
              </a:spcAft>
              <a:buNone/>
            </a:pPr>
            <a:r>
              <a:t/>
            </a:r>
            <a:endParaRPr sz="1400">
              <a:solidFill>
                <a:schemeClr val="dk1"/>
              </a:solidFill>
              <a:latin typeface="Rockwell"/>
              <a:ea typeface="Rockwell"/>
              <a:cs typeface="Rockwell"/>
              <a:sym typeface="Rockwell"/>
            </a:endParaRPr>
          </a:p>
          <a:p>
            <a:pPr indent="0" lvl="0" marL="0" marR="0" rtl="0" algn="l">
              <a:spcBef>
                <a:spcPts val="0"/>
              </a:spcBef>
              <a:spcAft>
                <a:spcPts val="0"/>
              </a:spcAft>
              <a:buNone/>
            </a:pPr>
            <a:r>
              <a:rPr lang="en" sz="1400">
                <a:solidFill>
                  <a:schemeClr val="dk1"/>
                </a:solidFill>
                <a:latin typeface="Rockwell"/>
                <a:ea typeface="Rockwell"/>
                <a:cs typeface="Rockwell"/>
                <a:sym typeface="Rockwell"/>
              </a:rPr>
              <a:t>1 County, 15 municipalities adopt the same quarantine times as the Compendium and State Code</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8"/>
                                        </p:tgtEl>
                                        <p:attrNameLst>
                                          <p:attrName>style.visibility</p:attrName>
                                        </p:attrNameLst>
                                      </p:cBhvr>
                                      <p:to>
                                        <p:strVal val="visible"/>
                                      </p:to>
                                    </p:set>
                                    <p:animEffect filter="fade" transition="in">
                                      <p:cBhvr>
                                        <p:cTn dur="500"/>
                                        <p:tgtEl>
                                          <p:spTgt spid="9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85"/>
          <p:cNvSpPr/>
          <p:nvPr/>
        </p:nvSpPr>
        <p:spPr>
          <a:xfrm>
            <a:off x="0" y="-9817"/>
            <a:ext cx="9144000" cy="5178362"/>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mt="35000"/>
            </a:blip>
            <a:stretch>
              <a:fillRect b="-18158"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474" name="Google Shape;474;p85"/>
          <p:cNvGrpSpPr/>
          <p:nvPr/>
        </p:nvGrpSpPr>
        <p:grpSpPr>
          <a:xfrm>
            <a:off x="206510" y="371029"/>
            <a:ext cx="3325033" cy="4329248"/>
            <a:chOff x="0" y="-38100"/>
            <a:chExt cx="1751400" cy="2280352"/>
          </a:xfrm>
        </p:grpSpPr>
        <p:sp>
          <p:nvSpPr>
            <p:cNvPr id="475" name="Google Shape;475;p85"/>
            <p:cNvSpPr/>
            <p:nvPr/>
          </p:nvSpPr>
          <p:spPr>
            <a:xfrm>
              <a:off x="0" y="0"/>
              <a:ext cx="1751279" cy="2242252"/>
            </a:xfrm>
            <a:custGeom>
              <a:rect b="b" l="l" r="r" t="t"/>
              <a:pathLst>
                <a:path extrusionOk="0" h="2242252" w="1751279">
                  <a:moveTo>
                    <a:pt x="59380" y="0"/>
                  </a:moveTo>
                  <a:lnTo>
                    <a:pt x="1691899" y="0"/>
                  </a:lnTo>
                  <a:cubicBezTo>
                    <a:pt x="1724694" y="0"/>
                    <a:pt x="1751279" y="26585"/>
                    <a:pt x="1751279" y="59380"/>
                  </a:cubicBezTo>
                  <a:lnTo>
                    <a:pt x="1751279" y="2182873"/>
                  </a:lnTo>
                  <a:cubicBezTo>
                    <a:pt x="1751279" y="2215667"/>
                    <a:pt x="1724694" y="2242252"/>
                    <a:pt x="1691899" y="2242252"/>
                  </a:cubicBezTo>
                  <a:lnTo>
                    <a:pt x="59380" y="2242252"/>
                  </a:lnTo>
                  <a:cubicBezTo>
                    <a:pt x="26585" y="2242252"/>
                    <a:pt x="0" y="2215667"/>
                    <a:pt x="0" y="2182873"/>
                  </a:cubicBezTo>
                  <a:lnTo>
                    <a:pt x="0" y="59380"/>
                  </a:lnTo>
                  <a:cubicBezTo>
                    <a:pt x="0" y="26585"/>
                    <a:pt x="26585" y="0"/>
                    <a:pt x="59380" y="0"/>
                  </a:cubicBezTo>
                  <a:close/>
                </a:path>
              </a:pathLst>
            </a:custGeom>
            <a:solidFill>
              <a:srgbClr val="480E51"/>
            </a:solid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76" name="Google Shape;476;p85"/>
            <p:cNvSpPr txBox="1"/>
            <p:nvPr/>
          </p:nvSpPr>
          <p:spPr>
            <a:xfrm>
              <a:off x="0" y="-38100"/>
              <a:ext cx="1751400" cy="22803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477" name="Google Shape;477;p85"/>
          <p:cNvSpPr txBox="1"/>
          <p:nvPr/>
        </p:nvSpPr>
        <p:spPr>
          <a:xfrm>
            <a:off x="206513" y="1887538"/>
            <a:ext cx="3324900" cy="12870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lang="en" sz="2200">
                <a:solidFill>
                  <a:srgbClr val="FFFFFF"/>
                </a:solidFill>
                <a:latin typeface="Open Sans"/>
                <a:ea typeface="Open Sans"/>
                <a:cs typeface="Open Sans"/>
                <a:sym typeface="Open Sans"/>
              </a:rPr>
              <a:t>From clues to closure:</a:t>
            </a:r>
            <a:endParaRPr b="1" sz="700">
              <a:latin typeface="Open Sans"/>
              <a:ea typeface="Open Sans"/>
              <a:cs typeface="Open Sans"/>
              <a:sym typeface="Open Sans"/>
            </a:endParaRPr>
          </a:p>
          <a:p>
            <a:pPr indent="0" lvl="0" marL="0" marR="0" rtl="0" algn="ctr">
              <a:lnSpc>
                <a:spcPct val="140009"/>
              </a:lnSpc>
              <a:spcBef>
                <a:spcPts val="0"/>
              </a:spcBef>
              <a:spcAft>
                <a:spcPts val="0"/>
              </a:spcAft>
              <a:buNone/>
            </a:pPr>
            <a:r>
              <a:rPr b="1" lang="en" sz="2200">
                <a:solidFill>
                  <a:srgbClr val="FFFFFF"/>
                </a:solidFill>
                <a:latin typeface="Open Sans"/>
                <a:ea typeface="Open Sans"/>
                <a:cs typeface="Open Sans"/>
                <a:sym typeface="Open Sans"/>
              </a:rPr>
              <a:t>Solving a </a:t>
            </a:r>
            <a:r>
              <a:rPr b="1" i="1" lang="en" sz="2200">
                <a:solidFill>
                  <a:srgbClr val="FFFFFF"/>
                </a:solidFill>
                <a:latin typeface="Open Sans"/>
                <a:ea typeface="Open Sans"/>
                <a:cs typeface="Open Sans"/>
                <a:sym typeface="Open Sans"/>
              </a:rPr>
              <a:t>Salmonella </a:t>
            </a:r>
            <a:r>
              <a:rPr b="1" lang="en" sz="2200">
                <a:solidFill>
                  <a:srgbClr val="FFFFFF"/>
                </a:solidFill>
                <a:latin typeface="Open Sans"/>
                <a:ea typeface="Open Sans"/>
                <a:cs typeface="Open Sans"/>
                <a:sym typeface="Open Sans"/>
              </a:rPr>
              <a:t>mystery</a:t>
            </a:r>
            <a:endParaRPr b="1" sz="700">
              <a:latin typeface="Open Sans"/>
              <a:ea typeface="Open Sans"/>
              <a:cs typeface="Open Sans"/>
              <a:sym typeface="Open Sans"/>
            </a:endParaRPr>
          </a:p>
        </p:txBody>
      </p:sp>
      <p:sp>
        <p:nvSpPr>
          <p:cNvPr id="478" name="Google Shape;478;p85"/>
          <p:cNvSpPr txBox="1"/>
          <p:nvPr/>
        </p:nvSpPr>
        <p:spPr>
          <a:xfrm>
            <a:off x="4202324" y="1209838"/>
            <a:ext cx="4592100" cy="2749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lang="en" sz="1800">
                <a:solidFill>
                  <a:srgbClr val="480E51"/>
                </a:solidFill>
                <a:latin typeface="Open Sans"/>
                <a:ea typeface="Open Sans"/>
                <a:cs typeface="Open Sans"/>
                <a:sym typeface="Open Sans"/>
              </a:rPr>
              <a:t>C</a:t>
            </a:r>
            <a:r>
              <a:rPr b="1" lang="en" sz="1900">
                <a:solidFill>
                  <a:srgbClr val="480E51"/>
                </a:solidFill>
                <a:latin typeface="Open Sans"/>
                <a:ea typeface="Open Sans"/>
                <a:cs typeface="Open Sans"/>
                <a:sym typeface="Open Sans"/>
              </a:rPr>
              <a:t>hapter 1: An evolving mystery</a:t>
            </a:r>
            <a:endParaRPr b="1" sz="1000">
              <a:latin typeface="Open Sans"/>
              <a:ea typeface="Open Sans"/>
              <a:cs typeface="Open Sans"/>
              <a:sym typeface="Open Sans"/>
            </a:endParaRPr>
          </a:p>
          <a:p>
            <a:pPr indent="0" lvl="0" marL="0" marR="0" rtl="0" algn="l">
              <a:lnSpc>
                <a:spcPct val="140011"/>
              </a:lnSpc>
              <a:spcBef>
                <a:spcPts val="0"/>
              </a:spcBef>
              <a:spcAft>
                <a:spcPts val="0"/>
              </a:spcAft>
              <a:buNone/>
            </a:pPr>
            <a:r>
              <a:t/>
            </a:r>
            <a:endParaRPr b="1" sz="1900">
              <a:solidFill>
                <a:srgbClr val="480E51"/>
              </a:solidFill>
              <a:latin typeface="Open Sans"/>
              <a:ea typeface="Open Sans"/>
              <a:cs typeface="Open Sans"/>
              <a:sym typeface="Open Sans"/>
            </a:endParaRPr>
          </a:p>
          <a:p>
            <a:pPr indent="0" lvl="0" marL="0" marR="0" rtl="0" algn="l">
              <a:lnSpc>
                <a:spcPct val="140011"/>
              </a:lnSpc>
              <a:spcBef>
                <a:spcPts val="0"/>
              </a:spcBef>
              <a:spcAft>
                <a:spcPts val="0"/>
              </a:spcAft>
              <a:buNone/>
            </a:pPr>
            <a:r>
              <a:rPr b="1" lang="en" sz="1900">
                <a:solidFill>
                  <a:srgbClr val="480E51"/>
                </a:solidFill>
                <a:latin typeface="Open Sans"/>
                <a:ea typeface="Open Sans"/>
                <a:cs typeface="Open Sans"/>
                <a:sym typeface="Open Sans"/>
              </a:rPr>
              <a:t>Chapter 2: A cluster of clues</a:t>
            </a:r>
            <a:endParaRPr b="1" sz="1000">
              <a:latin typeface="Open Sans"/>
              <a:ea typeface="Open Sans"/>
              <a:cs typeface="Open Sans"/>
              <a:sym typeface="Open Sans"/>
            </a:endParaRPr>
          </a:p>
          <a:p>
            <a:pPr indent="0" lvl="0" marL="0" marR="0" rtl="0" algn="l">
              <a:lnSpc>
                <a:spcPct val="140011"/>
              </a:lnSpc>
              <a:spcBef>
                <a:spcPts val="0"/>
              </a:spcBef>
              <a:spcAft>
                <a:spcPts val="0"/>
              </a:spcAft>
              <a:buNone/>
            </a:pPr>
            <a:r>
              <a:t/>
            </a:r>
            <a:endParaRPr b="1" sz="1900">
              <a:solidFill>
                <a:srgbClr val="480E51"/>
              </a:solidFill>
              <a:latin typeface="Open Sans"/>
              <a:ea typeface="Open Sans"/>
              <a:cs typeface="Open Sans"/>
              <a:sym typeface="Open Sans"/>
            </a:endParaRPr>
          </a:p>
          <a:p>
            <a:pPr indent="0" lvl="0" marL="0" marR="0" rtl="0" algn="l">
              <a:lnSpc>
                <a:spcPct val="140011"/>
              </a:lnSpc>
              <a:spcBef>
                <a:spcPts val="0"/>
              </a:spcBef>
              <a:spcAft>
                <a:spcPts val="0"/>
              </a:spcAft>
              <a:buNone/>
            </a:pPr>
            <a:r>
              <a:rPr b="1" lang="en" sz="1900">
                <a:solidFill>
                  <a:srgbClr val="480E51"/>
                </a:solidFill>
                <a:latin typeface="Open Sans"/>
                <a:ea typeface="Open Sans"/>
                <a:cs typeface="Open Sans"/>
                <a:sym typeface="Open Sans"/>
              </a:rPr>
              <a:t>Chapter 3: Uncovering the source</a:t>
            </a:r>
            <a:endParaRPr b="1" sz="1000">
              <a:latin typeface="Open Sans"/>
              <a:ea typeface="Open Sans"/>
              <a:cs typeface="Open Sans"/>
              <a:sym typeface="Open Sans"/>
            </a:endParaRPr>
          </a:p>
          <a:p>
            <a:pPr indent="0" lvl="0" marL="0" marR="0" rtl="0" algn="l">
              <a:lnSpc>
                <a:spcPct val="140011"/>
              </a:lnSpc>
              <a:spcBef>
                <a:spcPts val="0"/>
              </a:spcBef>
              <a:spcAft>
                <a:spcPts val="0"/>
              </a:spcAft>
              <a:buNone/>
            </a:pPr>
            <a:r>
              <a:t/>
            </a:r>
            <a:endParaRPr b="1" sz="1900">
              <a:solidFill>
                <a:srgbClr val="480E51"/>
              </a:solidFill>
              <a:latin typeface="Open Sans"/>
              <a:ea typeface="Open Sans"/>
              <a:cs typeface="Open Sans"/>
              <a:sym typeface="Open Sans"/>
            </a:endParaRPr>
          </a:p>
          <a:p>
            <a:pPr indent="0" lvl="0" marL="0" marR="0" rtl="0" algn="l">
              <a:lnSpc>
                <a:spcPct val="140011"/>
              </a:lnSpc>
              <a:spcBef>
                <a:spcPts val="0"/>
              </a:spcBef>
              <a:spcAft>
                <a:spcPts val="0"/>
              </a:spcAft>
              <a:buNone/>
            </a:pPr>
            <a:r>
              <a:rPr b="1" lang="en" sz="1900">
                <a:solidFill>
                  <a:srgbClr val="480E51"/>
                </a:solidFill>
                <a:latin typeface="Open Sans"/>
                <a:ea typeface="Open Sans"/>
                <a:cs typeface="Open Sans"/>
                <a:sym typeface="Open Sans"/>
              </a:rPr>
              <a:t>Chapter 4: Mystery solved</a:t>
            </a:r>
            <a:endParaRPr b="1" sz="1000">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pic>
        <p:nvPicPr>
          <p:cNvPr id="914" name="Google Shape;914;p112"/>
          <p:cNvPicPr preferRelativeResize="0"/>
          <p:nvPr/>
        </p:nvPicPr>
        <p:blipFill>
          <a:blip r:embed="rId3">
            <a:alphaModFix/>
          </a:blip>
          <a:stretch>
            <a:fillRect/>
          </a:stretch>
        </p:blipFill>
        <p:spPr>
          <a:xfrm>
            <a:off x="114300" y="1384463"/>
            <a:ext cx="8422632" cy="3688405"/>
          </a:xfrm>
          <a:prstGeom prst="rect">
            <a:avLst/>
          </a:prstGeom>
          <a:noFill/>
          <a:ln>
            <a:noFill/>
          </a:ln>
        </p:spPr>
      </p:pic>
      <p:sp>
        <p:nvSpPr>
          <p:cNvPr id="915" name="Google Shape;915;p112"/>
          <p:cNvSpPr txBox="1"/>
          <p:nvPr>
            <p:ph type="title"/>
          </p:nvPr>
        </p:nvSpPr>
        <p:spPr>
          <a:xfrm>
            <a:off x="222412" y="363469"/>
            <a:ext cx="8746500" cy="1207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4100"/>
              <a:buFont typeface="Rockwell"/>
              <a:buNone/>
            </a:pPr>
            <a:r>
              <a:rPr lang="en" sz="3400" cap="none"/>
              <a:t>Complexities of Rabies Control, Continued</a:t>
            </a:r>
            <a:endParaRPr sz="3400"/>
          </a:p>
        </p:txBody>
      </p:sp>
      <p:sp>
        <p:nvSpPr>
          <p:cNvPr id="916" name="Google Shape;916;p112"/>
          <p:cNvSpPr/>
          <p:nvPr/>
        </p:nvSpPr>
        <p:spPr>
          <a:xfrm>
            <a:off x="222403" y="3614426"/>
            <a:ext cx="5966700" cy="297300"/>
          </a:xfrm>
          <a:prstGeom prst="roundRect">
            <a:avLst>
              <a:gd fmla="val 16667" name="adj"/>
            </a:avLst>
          </a:prstGeom>
          <a:noFill/>
          <a:ln cap="flat" cmpd="sng" w="34925">
            <a:solidFill>
              <a:srgbClr val="D34817"/>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6"/>
                                        </p:tgtEl>
                                        <p:attrNameLst>
                                          <p:attrName>style.visibility</p:attrName>
                                        </p:attrNameLst>
                                      </p:cBhvr>
                                      <p:to>
                                        <p:strVal val="visible"/>
                                      </p:to>
                                    </p:set>
                                    <p:animEffect filter="fade" transition="in">
                                      <p:cBhvr>
                                        <p:cTn dur="750"/>
                                        <p:tgtEl>
                                          <p:spTgt spid="9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113"/>
          <p:cNvSpPr txBox="1"/>
          <p:nvPr>
            <p:ph type="title"/>
          </p:nvPr>
        </p:nvSpPr>
        <p:spPr>
          <a:xfrm>
            <a:off x="0" y="363469"/>
            <a:ext cx="9144000" cy="1207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SzPts val="4100"/>
              <a:buFont typeface="Rockwell"/>
              <a:buNone/>
            </a:pPr>
            <a:r>
              <a:rPr lang="en" sz="3400" cap="none"/>
              <a:t>Recommendations for Local Jurisdictions</a:t>
            </a:r>
            <a:endParaRPr sz="3400"/>
          </a:p>
        </p:txBody>
      </p:sp>
      <p:sp>
        <p:nvSpPr>
          <p:cNvPr id="923" name="Google Shape;923;p113"/>
          <p:cNvSpPr txBox="1"/>
          <p:nvPr>
            <p:ph idx="1" type="body"/>
          </p:nvPr>
        </p:nvSpPr>
        <p:spPr>
          <a:xfrm>
            <a:off x="802386" y="1591056"/>
            <a:ext cx="7543800" cy="3038100"/>
          </a:xfrm>
          <a:prstGeom prst="rect">
            <a:avLst/>
          </a:prstGeom>
          <a:noFill/>
          <a:ln>
            <a:noFill/>
          </a:ln>
        </p:spPr>
        <p:txBody>
          <a:bodyPr anchorCtr="0" anchor="t" bIns="34275" lIns="68575" spcFirstLastPara="1" rIns="68575" wrap="square" tIns="34275">
            <a:normAutofit/>
          </a:bodyPr>
          <a:lstStyle/>
          <a:p>
            <a:pPr indent="-146050" lvl="0" marL="139700" rtl="0" algn="l">
              <a:lnSpc>
                <a:spcPct val="90000"/>
              </a:lnSpc>
              <a:spcBef>
                <a:spcPts val="0"/>
              </a:spcBef>
              <a:spcAft>
                <a:spcPts val="0"/>
              </a:spcAft>
              <a:buSzPts val="1700"/>
              <a:buChar char="▪"/>
            </a:pPr>
            <a:r>
              <a:rPr lang="en" sz="2000"/>
              <a:t>Establish (and make publicly available) rabies control policy</a:t>
            </a:r>
            <a:endParaRPr/>
          </a:p>
          <a:p>
            <a:pPr indent="-146050" lvl="0" marL="139700" rtl="0" algn="l">
              <a:lnSpc>
                <a:spcPct val="90000"/>
              </a:lnSpc>
              <a:spcBef>
                <a:spcPts val="900"/>
              </a:spcBef>
              <a:spcAft>
                <a:spcPts val="0"/>
              </a:spcAft>
              <a:buSzPts val="1700"/>
              <a:buChar char="▪"/>
            </a:pPr>
            <a:r>
              <a:rPr lang="en" sz="2000"/>
              <a:t>Characteristics of ideal rabies policy</a:t>
            </a:r>
            <a:endParaRPr/>
          </a:p>
          <a:p>
            <a:pPr indent="-133350" lvl="1" marL="342900" rtl="0" algn="l">
              <a:lnSpc>
                <a:spcPct val="90000"/>
              </a:lnSpc>
              <a:spcBef>
                <a:spcPts val="300"/>
              </a:spcBef>
              <a:spcAft>
                <a:spcPts val="0"/>
              </a:spcAft>
              <a:buSzPts val="1500"/>
              <a:buChar char="▪"/>
            </a:pPr>
            <a:r>
              <a:rPr lang="en" sz="1800"/>
              <a:t>Adoption of a prepared template ordinance</a:t>
            </a:r>
            <a:endParaRPr sz="1700"/>
          </a:p>
          <a:p>
            <a:pPr indent="-133350" lvl="1" marL="342900" rtl="0" algn="l">
              <a:lnSpc>
                <a:spcPct val="90000"/>
              </a:lnSpc>
              <a:spcBef>
                <a:spcPts val="500"/>
              </a:spcBef>
              <a:spcAft>
                <a:spcPts val="0"/>
              </a:spcAft>
              <a:buSzPts val="1500"/>
              <a:buChar char="▪"/>
            </a:pPr>
            <a:r>
              <a:rPr lang="en" sz="1800"/>
              <a:t>May defer to higher level (e.g. county or state) ordinance</a:t>
            </a:r>
            <a:endParaRPr/>
          </a:p>
          <a:p>
            <a:pPr indent="-133350" lvl="1" marL="342900" rtl="0" algn="l">
              <a:lnSpc>
                <a:spcPct val="90000"/>
              </a:lnSpc>
              <a:spcBef>
                <a:spcPts val="500"/>
              </a:spcBef>
              <a:spcAft>
                <a:spcPts val="0"/>
              </a:spcAft>
              <a:buSzPts val="1500"/>
              <a:buChar char="▪"/>
            </a:pPr>
            <a:r>
              <a:rPr lang="en" sz="1800"/>
              <a:t>May defer to Compendium of Rabies Prevention and Control</a:t>
            </a:r>
            <a:endParaRPr/>
          </a:p>
          <a:p>
            <a:pPr indent="-146050" lvl="0" marL="139700" rtl="0" algn="l">
              <a:lnSpc>
                <a:spcPct val="90000"/>
              </a:lnSpc>
              <a:spcBef>
                <a:spcPts val="1100"/>
              </a:spcBef>
              <a:spcAft>
                <a:spcPts val="0"/>
              </a:spcAft>
              <a:buSzPts val="1700"/>
              <a:buChar char="▪"/>
            </a:pPr>
            <a:r>
              <a:rPr lang="en" sz="2000"/>
              <a:t>Update existing ordinance</a:t>
            </a:r>
            <a:endParaRPr/>
          </a:p>
          <a:p>
            <a:pPr indent="-133350" lvl="1" marL="342900" rtl="0" algn="l">
              <a:lnSpc>
                <a:spcPct val="90000"/>
              </a:lnSpc>
              <a:spcBef>
                <a:spcPts val="300"/>
              </a:spcBef>
              <a:spcAft>
                <a:spcPts val="0"/>
              </a:spcAft>
              <a:buSzPts val="1500"/>
              <a:buChar char="▪"/>
            </a:pPr>
            <a:r>
              <a:rPr lang="en" sz="1800"/>
              <a:t>Quarantine timing</a:t>
            </a:r>
            <a:endParaRPr sz="1800"/>
          </a:p>
          <a:p>
            <a:pPr indent="-139700" lvl="2" marL="546100" rtl="0" algn="l">
              <a:lnSpc>
                <a:spcPct val="90000"/>
              </a:lnSpc>
              <a:spcBef>
                <a:spcPts val="500"/>
              </a:spcBef>
              <a:spcAft>
                <a:spcPts val="0"/>
              </a:spcAft>
              <a:buSzPts val="1400"/>
              <a:buChar char="▪"/>
            </a:pPr>
            <a:r>
              <a:rPr lang="en" sz="1700"/>
              <a:t>Minimum: Update timing for unvaccinated exposed animals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tile algn="tl" flip="none" tx="0" sx="99997" ty="0" sy="99997"/>
        </a:blipFill>
      </p:bgPr>
    </p:bg>
    <p:spTree>
      <p:nvGrpSpPr>
        <p:cNvPr id="928" name="Shape 928"/>
        <p:cNvGrpSpPr/>
        <p:nvPr/>
      </p:nvGrpSpPr>
      <p:grpSpPr>
        <a:xfrm>
          <a:off x="0" y="0"/>
          <a:ext cx="0" cy="0"/>
          <a:chOff x="0" y="0"/>
          <a:chExt cx="0" cy="0"/>
        </a:xfrm>
      </p:grpSpPr>
      <p:sp>
        <p:nvSpPr>
          <p:cNvPr id="929" name="Google Shape;929;p114"/>
          <p:cNvSpPr/>
          <p:nvPr/>
        </p:nvSpPr>
        <p:spPr>
          <a:xfrm>
            <a:off x="690625" y="1010210"/>
            <a:ext cx="7667400" cy="60600"/>
          </a:xfrm>
          <a:prstGeom prst="rect">
            <a:avLst/>
          </a:prstGeom>
          <a:blipFill rotWithShape="1">
            <a:blip r:embed="rId4">
              <a:alphaModFix amt="85000"/>
            </a:blip>
            <a:tile algn="ctr" flip="xy" tx="0" sx="92002" ty="-762000" sy="89002"/>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Rockwell"/>
              <a:ea typeface="Rockwell"/>
              <a:cs typeface="Rockwell"/>
              <a:sym typeface="Rockwell"/>
            </a:endParaRPr>
          </a:p>
        </p:txBody>
      </p:sp>
      <p:sp>
        <p:nvSpPr>
          <p:cNvPr id="930" name="Google Shape;930;p114"/>
          <p:cNvSpPr/>
          <p:nvPr/>
        </p:nvSpPr>
        <p:spPr>
          <a:xfrm>
            <a:off x="690625" y="3224772"/>
            <a:ext cx="7667400" cy="60600"/>
          </a:xfrm>
          <a:prstGeom prst="rect">
            <a:avLst/>
          </a:prstGeom>
          <a:blipFill rotWithShape="1">
            <a:blip r:embed="rId4">
              <a:alphaModFix amt="85000"/>
            </a:blip>
            <a:tile algn="ctr" flip="xy" tx="0" sx="92002" ty="-717550" sy="89002"/>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Rockwell"/>
              <a:ea typeface="Rockwell"/>
              <a:cs typeface="Rockwell"/>
              <a:sym typeface="Rockwell"/>
            </a:endParaRPr>
          </a:p>
        </p:txBody>
      </p:sp>
      <p:sp>
        <p:nvSpPr>
          <p:cNvPr id="931" name="Google Shape;931;p114"/>
          <p:cNvSpPr/>
          <p:nvPr/>
        </p:nvSpPr>
        <p:spPr>
          <a:xfrm>
            <a:off x="690625" y="1113584"/>
            <a:ext cx="7667400" cy="2057400"/>
          </a:xfrm>
          <a:prstGeom prst="rect">
            <a:avLst/>
          </a:prstGeom>
          <a:blipFill rotWithShape="1">
            <a:blip r:embed="rId4">
              <a:alphaModFix amt="85000"/>
            </a:blip>
            <a:tile algn="ctr" flip="xy" tx="0" sx="92002" ty="-704850" sy="89002"/>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Rockwell"/>
              <a:ea typeface="Rockwell"/>
              <a:cs typeface="Rockwell"/>
              <a:sym typeface="Rockwell"/>
            </a:endParaRPr>
          </a:p>
        </p:txBody>
      </p:sp>
      <p:grpSp>
        <p:nvGrpSpPr>
          <p:cNvPr id="932" name="Google Shape;932;p114"/>
          <p:cNvGrpSpPr/>
          <p:nvPr/>
        </p:nvGrpSpPr>
        <p:grpSpPr>
          <a:xfrm>
            <a:off x="7236911" y="3051692"/>
            <a:ext cx="810675" cy="810675"/>
            <a:chOff x="9685338" y="4460675"/>
            <a:chExt cx="1080900" cy="1080900"/>
          </a:xfrm>
        </p:grpSpPr>
        <p:sp>
          <p:nvSpPr>
            <p:cNvPr id="933" name="Google Shape;933;p114"/>
            <p:cNvSpPr/>
            <p:nvPr/>
          </p:nvSpPr>
          <p:spPr>
            <a:xfrm>
              <a:off x="9685338" y="4460675"/>
              <a:ext cx="1080900" cy="1080900"/>
            </a:xfrm>
            <a:prstGeom prst="ellipse">
              <a:avLst/>
            </a:prstGeom>
            <a:blipFill rotWithShape="1">
              <a:blip r:embed="rId5">
                <a:alphaModFix/>
              </a:blip>
              <a:tile algn="tl" flip="none" tx="0" sx="84997" ty="0" sy="84997"/>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Rockwell"/>
                <a:ea typeface="Rockwell"/>
                <a:cs typeface="Rockwell"/>
                <a:sym typeface="Rockwell"/>
              </a:endParaRPr>
            </a:p>
          </p:txBody>
        </p:sp>
        <p:sp>
          <p:nvSpPr>
            <p:cNvPr id="934" name="Google Shape;934;p114"/>
            <p:cNvSpPr/>
            <p:nvPr/>
          </p:nvSpPr>
          <p:spPr>
            <a:xfrm>
              <a:off x="9793429" y="4568765"/>
              <a:ext cx="864600" cy="864600"/>
            </a:xfrm>
            <a:prstGeom prst="ellipse">
              <a:avLst/>
            </a:prstGeom>
            <a:noFill/>
            <a:ln cap="flat" cmpd="sng" w="25400">
              <a:solidFill>
                <a:srgbClr val="FFFFFF"/>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Rockwell"/>
                <a:ea typeface="Rockwell"/>
                <a:cs typeface="Rockwell"/>
                <a:sym typeface="Rockwell"/>
              </a:endParaRPr>
            </a:p>
          </p:txBody>
        </p:sp>
      </p:grpSp>
      <p:sp>
        <p:nvSpPr>
          <p:cNvPr id="935" name="Google Shape;935;p114"/>
          <p:cNvSpPr/>
          <p:nvPr/>
        </p:nvSpPr>
        <p:spPr>
          <a:xfrm>
            <a:off x="0" y="-1"/>
            <a:ext cx="9141900" cy="5143500"/>
          </a:xfrm>
          <a:prstGeom prst="rect">
            <a:avLst/>
          </a:prstGeom>
          <a:blipFill rotWithShape="1">
            <a:blip r:embed="rId3">
              <a:alphaModFix/>
            </a:blip>
            <a:tile algn="tl" flip="none" tx="0" sx="99997" ty="0" sy="99997"/>
          </a:blip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ckwell"/>
              <a:ea typeface="Rockwell"/>
              <a:cs typeface="Rockwell"/>
              <a:sym typeface="Rockwell"/>
            </a:endParaRPr>
          </a:p>
        </p:txBody>
      </p:sp>
      <p:sp>
        <p:nvSpPr>
          <p:cNvPr id="936" name="Google Shape;936;p114"/>
          <p:cNvSpPr/>
          <p:nvPr/>
        </p:nvSpPr>
        <p:spPr>
          <a:xfrm>
            <a:off x="-2286" y="3169384"/>
            <a:ext cx="9144000" cy="1957800"/>
          </a:xfrm>
          <a:prstGeom prst="rect">
            <a:avLst/>
          </a:prstGeom>
          <a:solidFill>
            <a:schemeClr val="dk2">
              <a:alpha val="2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Rockwell"/>
              <a:ea typeface="Rockwell"/>
              <a:cs typeface="Rockwell"/>
              <a:sym typeface="Rockwell"/>
            </a:endParaRPr>
          </a:p>
        </p:txBody>
      </p:sp>
      <p:sp>
        <p:nvSpPr>
          <p:cNvPr id="937" name="Google Shape;937;p114"/>
          <p:cNvSpPr txBox="1"/>
          <p:nvPr>
            <p:ph type="title"/>
          </p:nvPr>
        </p:nvSpPr>
        <p:spPr>
          <a:xfrm>
            <a:off x="788669" y="3266769"/>
            <a:ext cx="7881900" cy="1104000"/>
          </a:xfrm>
          <a:prstGeom prst="rect">
            <a:avLst/>
          </a:prstGeom>
          <a:noFill/>
          <a:ln>
            <a:noFill/>
          </a:ln>
        </p:spPr>
        <p:txBody>
          <a:bodyPr anchorCtr="0" anchor="b" bIns="34275" lIns="68575" spcFirstLastPara="1" rIns="68575" wrap="square" tIns="34275">
            <a:normAutofit/>
          </a:bodyPr>
          <a:lstStyle/>
          <a:p>
            <a:pPr indent="0" lvl="0" marL="0" rtl="0" algn="l">
              <a:lnSpc>
                <a:spcPct val="80000"/>
              </a:lnSpc>
              <a:spcBef>
                <a:spcPts val="0"/>
              </a:spcBef>
              <a:spcAft>
                <a:spcPts val="0"/>
              </a:spcAft>
              <a:buClr>
                <a:schemeClr val="lt1"/>
              </a:buClr>
              <a:buSzPts val="5000"/>
              <a:buFont typeface="Rockwell"/>
              <a:buNone/>
            </a:pPr>
            <a:r>
              <a:rPr lang="en" sz="5000">
                <a:solidFill>
                  <a:schemeClr val="lt1"/>
                </a:solidFill>
              </a:rPr>
              <a:t>QUESTIONS?</a:t>
            </a:r>
            <a:endParaRPr/>
          </a:p>
        </p:txBody>
      </p:sp>
      <p:pic>
        <p:nvPicPr>
          <p:cNvPr descr="A landscape with a blue sky and clouds&#10;&#10;Description automatically generated" id="938" name="Google Shape;938;p114"/>
          <p:cNvPicPr preferRelativeResize="0"/>
          <p:nvPr/>
        </p:nvPicPr>
        <p:blipFill rotWithShape="1">
          <a:blip r:embed="rId6">
            <a:alphaModFix/>
          </a:blip>
          <a:srcRect b="0" l="22518" r="9959" t="0"/>
          <a:stretch/>
        </p:blipFill>
        <p:spPr>
          <a:xfrm>
            <a:off x="15" y="8"/>
            <a:ext cx="9143987" cy="31825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id="943" name="Google Shape;943;p115"/>
          <p:cNvPicPr preferRelativeResize="0"/>
          <p:nvPr/>
        </p:nvPicPr>
        <p:blipFill rotWithShape="1">
          <a:blip r:embed="rId3">
            <a:alphaModFix/>
          </a:blip>
          <a:srcRect b="14805" l="0" r="0" t="10192"/>
          <a:stretch/>
        </p:blipFill>
        <p:spPr>
          <a:xfrm>
            <a:off x="-72975" y="0"/>
            <a:ext cx="9216973" cy="5143500"/>
          </a:xfrm>
          <a:prstGeom prst="rect">
            <a:avLst/>
          </a:prstGeom>
          <a:noFill/>
          <a:ln>
            <a:noFill/>
          </a:ln>
        </p:spPr>
      </p:pic>
      <p:sp>
        <p:nvSpPr>
          <p:cNvPr id="944" name="Google Shape;944;p115"/>
          <p:cNvSpPr/>
          <p:nvPr/>
        </p:nvSpPr>
        <p:spPr>
          <a:xfrm>
            <a:off x="900900" y="128500"/>
            <a:ext cx="7342200" cy="1636200"/>
          </a:xfrm>
          <a:prstGeom prst="roundRect">
            <a:avLst>
              <a:gd fmla="val 16667" name="adj"/>
            </a:avLst>
          </a:prstGeom>
          <a:solidFill>
            <a:srgbClr val="536968"/>
          </a:solidFill>
          <a:ln cap="flat" cmpd="sng" w="9525">
            <a:solidFill>
              <a:srgbClr val="53696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The Trail of the Tick</a:t>
            </a:r>
            <a:endParaRPr b="1" sz="2000">
              <a:solidFill>
                <a:schemeClr val="lt1"/>
              </a:solidFill>
            </a:endParaRPr>
          </a:p>
          <a:p>
            <a:pPr indent="0" lvl="0" marL="0" rtl="0" algn="ctr">
              <a:spcBef>
                <a:spcPts val="0"/>
              </a:spcBef>
              <a:spcAft>
                <a:spcPts val="0"/>
              </a:spcAft>
              <a:buNone/>
            </a:pPr>
            <a:r>
              <a:rPr i="1" lang="en" sz="2000">
                <a:solidFill>
                  <a:schemeClr val="lt1"/>
                </a:solidFill>
              </a:rPr>
              <a:t>Ixodes pacificus</a:t>
            </a:r>
            <a:r>
              <a:rPr lang="en" sz="2000">
                <a:solidFill>
                  <a:schemeClr val="lt1"/>
                </a:solidFill>
              </a:rPr>
              <a:t> and Lyme disease risk in Utah</a:t>
            </a:r>
            <a:endParaRPr sz="2000">
              <a:solidFill>
                <a:schemeClr val="lt1"/>
              </a:solidFill>
            </a:endParaRPr>
          </a:p>
          <a:p>
            <a:pPr indent="0" lvl="0" marL="0" rtl="0" algn="ctr">
              <a:spcBef>
                <a:spcPts val="0"/>
              </a:spcBef>
              <a:spcAft>
                <a:spcPts val="0"/>
              </a:spcAft>
              <a:buNone/>
            </a:pPr>
            <a:r>
              <a:t/>
            </a:r>
            <a:endParaRPr sz="1700">
              <a:solidFill>
                <a:schemeClr val="lt1"/>
              </a:solidFill>
            </a:endParaRPr>
          </a:p>
          <a:p>
            <a:pPr indent="0" lvl="0" marL="0" rtl="0" algn="ctr">
              <a:spcBef>
                <a:spcPts val="0"/>
              </a:spcBef>
              <a:spcAft>
                <a:spcPts val="0"/>
              </a:spcAft>
              <a:buNone/>
            </a:pPr>
            <a:r>
              <a:rPr lang="en" sz="1700">
                <a:solidFill>
                  <a:schemeClr val="lt1"/>
                </a:solidFill>
              </a:rPr>
              <a:t>Drew Freshour</a:t>
            </a:r>
            <a:endParaRPr sz="1700">
              <a:solidFill>
                <a:schemeClr val="lt1"/>
              </a:solidFill>
            </a:endParaRPr>
          </a:p>
        </p:txBody>
      </p:sp>
      <p:pic>
        <p:nvPicPr>
          <p:cNvPr id="945" name="Google Shape;945;p115"/>
          <p:cNvPicPr preferRelativeResize="0"/>
          <p:nvPr/>
        </p:nvPicPr>
        <p:blipFill>
          <a:blip r:embed="rId4">
            <a:alphaModFix/>
          </a:blip>
          <a:stretch>
            <a:fillRect/>
          </a:stretch>
        </p:blipFill>
        <p:spPr>
          <a:xfrm>
            <a:off x="2626000" y="4666975"/>
            <a:ext cx="6410701" cy="377650"/>
          </a:xfrm>
          <a:prstGeom prst="rect">
            <a:avLst/>
          </a:prstGeom>
          <a:noFill/>
          <a:ln>
            <a:noFill/>
          </a:ln>
        </p:spPr>
      </p:pic>
      <p:sp>
        <p:nvSpPr>
          <p:cNvPr id="946" name="Google Shape;946;p115"/>
          <p:cNvSpPr/>
          <p:nvPr/>
        </p:nvSpPr>
        <p:spPr>
          <a:xfrm>
            <a:off x="6667800" y="4030175"/>
            <a:ext cx="2368800" cy="576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47" name="Google Shape;947;p115"/>
          <p:cNvPicPr preferRelativeResize="0"/>
          <p:nvPr/>
        </p:nvPicPr>
        <p:blipFill>
          <a:blip r:embed="rId5">
            <a:alphaModFix/>
          </a:blip>
          <a:stretch>
            <a:fillRect/>
          </a:stretch>
        </p:blipFill>
        <p:spPr>
          <a:xfrm>
            <a:off x="6709950" y="4089725"/>
            <a:ext cx="2284500" cy="456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16"/>
          <p:cNvSpPr txBox="1"/>
          <p:nvPr>
            <p:ph type="title"/>
          </p:nvPr>
        </p:nvSpPr>
        <p:spPr>
          <a:xfrm>
            <a:off x="3130150" y="193775"/>
            <a:ext cx="5348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Lyme disease and </a:t>
            </a:r>
            <a:r>
              <a:rPr i="1" lang="en"/>
              <a:t>Ixodes pacificus</a:t>
            </a:r>
            <a:endParaRPr i="1"/>
          </a:p>
        </p:txBody>
      </p:sp>
      <p:sp>
        <p:nvSpPr>
          <p:cNvPr id="953" name="Google Shape;953;p116"/>
          <p:cNvSpPr txBox="1"/>
          <p:nvPr>
            <p:ph idx="1" type="body"/>
          </p:nvPr>
        </p:nvSpPr>
        <p:spPr>
          <a:xfrm>
            <a:off x="0" y="1793275"/>
            <a:ext cx="3225600" cy="3495300"/>
          </a:xfrm>
          <a:prstGeom prst="rect">
            <a:avLst/>
          </a:prstGeom>
        </p:spPr>
        <p:txBody>
          <a:bodyPr anchorCtr="0" anchor="t" bIns="91425" lIns="91425" spcFirstLastPara="1" rIns="91425" wrap="square" tIns="91425">
            <a:normAutofit/>
          </a:bodyPr>
          <a:lstStyle/>
          <a:p>
            <a:pPr indent="-387350" lvl="0" marL="457200" rtl="0" algn="l">
              <a:lnSpc>
                <a:spcPct val="105000"/>
              </a:lnSpc>
              <a:spcBef>
                <a:spcPts val="0"/>
              </a:spcBef>
              <a:spcAft>
                <a:spcPts val="0"/>
              </a:spcAft>
              <a:buSzPts val="2500"/>
              <a:buChar char="-"/>
            </a:pPr>
            <a:r>
              <a:rPr lang="en">
                <a:solidFill>
                  <a:schemeClr val="dk1"/>
                </a:solidFill>
              </a:rPr>
              <a:t>Lyme is the</a:t>
            </a:r>
            <a:r>
              <a:rPr b="1" lang="en">
                <a:solidFill>
                  <a:schemeClr val="dk1"/>
                </a:solidFill>
              </a:rPr>
              <a:t> most common</a:t>
            </a:r>
            <a:r>
              <a:rPr lang="en">
                <a:solidFill>
                  <a:schemeClr val="dk1"/>
                </a:solidFill>
              </a:rPr>
              <a:t> tick-borne disease in the US</a:t>
            </a:r>
            <a:endParaRPr>
              <a:solidFill>
                <a:schemeClr val="dk1"/>
              </a:solidFill>
            </a:endParaRPr>
          </a:p>
          <a:p>
            <a:pPr indent="0" lvl="0" marL="457200" rtl="0" algn="l">
              <a:lnSpc>
                <a:spcPct val="105000"/>
              </a:lnSpc>
              <a:spcBef>
                <a:spcPts val="1200"/>
              </a:spcBef>
              <a:spcAft>
                <a:spcPts val="0"/>
              </a:spcAft>
              <a:buNone/>
            </a:pPr>
            <a:r>
              <a:t/>
            </a:r>
            <a:endParaRPr b="1">
              <a:solidFill>
                <a:schemeClr val="dk1"/>
              </a:solidFill>
            </a:endParaRPr>
          </a:p>
          <a:p>
            <a:pPr indent="-387350" lvl="0" marL="457200" rtl="0" algn="l">
              <a:lnSpc>
                <a:spcPct val="105000"/>
              </a:lnSpc>
              <a:spcBef>
                <a:spcPts val="1200"/>
              </a:spcBef>
              <a:spcAft>
                <a:spcPts val="0"/>
              </a:spcAft>
              <a:buSzPts val="2500"/>
              <a:buChar char="-"/>
            </a:pPr>
            <a:r>
              <a:rPr b="1" lang="en">
                <a:solidFill>
                  <a:schemeClr val="dk1"/>
                </a:solidFill>
              </a:rPr>
              <a:t>Lyme is spread by bites from ticks in the </a:t>
            </a:r>
            <a:r>
              <a:rPr b="1" i="1" lang="en">
                <a:solidFill>
                  <a:schemeClr val="dk1"/>
                </a:solidFill>
              </a:rPr>
              <a:t>Ixodes</a:t>
            </a:r>
            <a:r>
              <a:rPr b="1" lang="en">
                <a:solidFill>
                  <a:schemeClr val="dk1"/>
                </a:solidFill>
              </a:rPr>
              <a:t> genus</a:t>
            </a:r>
            <a:r>
              <a:rPr lang="en">
                <a:solidFill>
                  <a:schemeClr val="dk1"/>
                </a:solidFill>
              </a:rPr>
              <a:t> that carry the </a:t>
            </a:r>
            <a:r>
              <a:rPr i="1" lang="en">
                <a:solidFill>
                  <a:schemeClr val="dk1"/>
                </a:solidFill>
              </a:rPr>
              <a:t>Borrelia</a:t>
            </a:r>
            <a:r>
              <a:rPr lang="en">
                <a:solidFill>
                  <a:schemeClr val="dk1"/>
                </a:solidFill>
              </a:rPr>
              <a:t> bacteria</a:t>
            </a:r>
            <a:endParaRPr>
              <a:solidFill>
                <a:schemeClr val="dk1"/>
              </a:solidFill>
            </a:endParaRPr>
          </a:p>
        </p:txBody>
      </p:sp>
      <p:pic>
        <p:nvPicPr>
          <p:cNvPr id="954" name="Google Shape;954;p116"/>
          <p:cNvPicPr preferRelativeResize="0"/>
          <p:nvPr/>
        </p:nvPicPr>
        <p:blipFill rotWithShape="1">
          <a:blip r:embed="rId3">
            <a:alphaModFix/>
          </a:blip>
          <a:srcRect b="0" l="0" r="9041" t="0"/>
          <a:stretch/>
        </p:blipFill>
        <p:spPr>
          <a:xfrm>
            <a:off x="100050" y="121075"/>
            <a:ext cx="2628325" cy="1527125"/>
          </a:xfrm>
          <a:prstGeom prst="rect">
            <a:avLst/>
          </a:prstGeom>
          <a:noFill/>
          <a:ln>
            <a:noFill/>
          </a:ln>
        </p:spPr>
      </p:pic>
      <p:pic>
        <p:nvPicPr>
          <p:cNvPr id="955" name="Google Shape;955;p116"/>
          <p:cNvPicPr preferRelativeResize="0"/>
          <p:nvPr/>
        </p:nvPicPr>
        <p:blipFill rotWithShape="1">
          <a:blip r:embed="rId4">
            <a:alphaModFix/>
          </a:blip>
          <a:srcRect b="0" l="3577" r="0" t="0"/>
          <a:stretch/>
        </p:blipFill>
        <p:spPr>
          <a:xfrm>
            <a:off x="3344300" y="1460825"/>
            <a:ext cx="4326250" cy="3495301"/>
          </a:xfrm>
          <a:prstGeom prst="rect">
            <a:avLst/>
          </a:prstGeom>
          <a:noFill/>
          <a:ln>
            <a:noFill/>
          </a:ln>
        </p:spPr>
      </p:pic>
      <p:pic>
        <p:nvPicPr>
          <p:cNvPr id="956" name="Google Shape;956;p116"/>
          <p:cNvPicPr preferRelativeResize="0"/>
          <p:nvPr/>
        </p:nvPicPr>
        <p:blipFill>
          <a:blip r:embed="rId5">
            <a:alphaModFix/>
          </a:blip>
          <a:stretch>
            <a:fillRect/>
          </a:stretch>
        </p:blipFill>
        <p:spPr>
          <a:xfrm rot="5400000">
            <a:off x="6591548" y="1325726"/>
            <a:ext cx="2680100" cy="182165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17"/>
          <p:cNvSpPr txBox="1"/>
          <p:nvPr>
            <p:ph type="title"/>
          </p:nvPr>
        </p:nvSpPr>
        <p:spPr>
          <a:xfrm>
            <a:off x="311700" y="183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Can you get Lyme disease in Utah?</a:t>
            </a:r>
            <a:endParaRPr b="1"/>
          </a:p>
        </p:txBody>
      </p:sp>
      <p:sp>
        <p:nvSpPr>
          <p:cNvPr id="962" name="Google Shape;962;p117"/>
          <p:cNvSpPr txBox="1"/>
          <p:nvPr>
            <p:ph idx="1" type="body"/>
          </p:nvPr>
        </p:nvSpPr>
        <p:spPr>
          <a:xfrm>
            <a:off x="2814600" y="652550"/>
            <a:ext cx="5685000" cy="2302800"/>
          </a:xfrm>
          <a:prstGeom prst="rect">
            <a:avLst/>
          </a:prstGeom>
        </p:spPr>
        <p:txBody>
          <a:bodyPr anchorCtr="0" anchor="t" bIns="91425" lIns="91425" spcFirstLastPara="1" rIns="91425" wrap="square" tIns="91425">
            <a:normAutofit/>
          </a:bodyPr>
          <a:lstStyle/>
          <a:p>
            <a:pPr indent="-342900" lvl="0" marL="457200" rtl="0" algn="l">
              <a:lnSpc>
                <a:spcPct val="105000"/>
              </a:lnSpc>
              <a:spcBef>
                <a:spcPts val="0"/>
              </a:spcBef>
              <a:spcAft>
                <a:spcPts val="0"/>
              </a:spcAft>
              <a:buClr>
                <a:schemeClr val="dk1"/>
              </a:buClr>
              <a:buSzPts val="1800"/>
              <a:buChar char="-"/>
            </a:pPr>
            <a:r>
              <a:rPr i="1" lang="en">
                <a:solidFill>
                  <a:schemeClr val="dk1"/>
                </a:solidFill>
              </a:rPr>
              <a:t>Ixodes pacificus</a:t>
            </a:r>
            <a:r>
              <a:rPr lang="en">
                <a:solidFill>
                  <a:schemeClr val="dk1"/>
                </a:solidFill>
              </a:rPr>
              <a:t> ticks have been detected in Utah</a:t>
            </a:r>
            <a:endParaRPr>
              <a:solidFill>
                <a:schemeClr val="dk1"/>
              </a:solidFill>
            </a:endParaRPr>
          </a:p>
          <a:p>
            <a:pPr indent="-342900" lvl="0" marL="457200" rtl="0" algn="l">
              <a:lnSpc>
                <a:spcPct val="105000"/>
              </a:lnSpc>
              <a:spcBef>
                <a:spcPts val="0"/>
              </a:spcBef>
              <a:spcAft>
                <a:spcPts val="0"/>
              </a:spcAft>
              <a:buClr>
                <a:schemeClr val="dk1"/>
              </a:buClr>
              <a:buSzPts val="1800"/>
              <a:buChar char="-"/>
            </a:pPr>
            <a:r>
              <a:rPr lang="en">
                <a:solidFill>
                  <a:schemeClr val="dk1"/>
                </a:solidFill>
              </a:rPr>
              <a:t>Average of </a:t>
            </a:r>
            <a:r>
              <a:rPr b="1" lang="en">
                <a:solidFill>
                  <a:schemeClr val="dk1"/>
                </a:solidFill>
              </a:rPr>
              <a:t>17 Lyme cases per year in Utah</a:t>
            </a:r>
            <a:endParaRPr>
              <a:solidFill>
                <a:schemeClr val="dk1"/>
              </a:solidFill>
            </a:endParaRPr>
          </a:p>
          <a:p>
            <a:pPr indent="-342900" lvl="0" marL="457200" rtl="0" algn="l">
              <a:spcBef>
                <a:spcPts val="0"/>
              </a:spcBef>
              <a:spcAft>
                <a:spcPts val="0"/>
              </a:spcAft>
              <a:buClr>
                <a:schemeClr val="dk1"/>
              </a:buClr>
              <a:buSzPts val="1800"/>
              <a:buChar char="-"/>
            </a:pPr>
            <a:r>
              <a:rPr b="1" lang="en">
                <a:solidFill>
                  <a:schemeClr val="dk1"/>
                </a:solidFill>
              </a:rPr>
              <a:t>Very little historic state surveillance of ticks in Utah</a:t>
            </a:r>
            <a:endParaRPr b="1">
              <a:solidFill>
                <a:schemeClr val="dk1"/>
              </a:solidFill>
            </a:endParaRPr>
          </a:p>
          <a:p>
            <a:pPr indent="-342900" lvl="1" marL="914400" rtl="0" algn="l">
              <a:spcBef>
                <a:spcPts val="0"/>
              </a:spcBef>
              <a:spcAft>
                <a:spcPts val="0"/>
              </a:spcAft>
              <a:buClr>
                <a:schemeClr val="dk1"/>
              </a:buClr>
              <a:buSzPts val="1800"/>
              <a:buChar char="-"/>
            </a:pPr>
            <a:r>
              <a:rPr b="1" lang="en" sz="1800">
                <a:solidFill>
                  <a:schemeClr val="dk1"/>
                </a:solidFill>
              </a:rPr>
              <a:t>Only one large-scale survey of ticks</a:t>
            </a:r>
            <a:r>
              <a:rPr lang="en" sz="1800">
                <a:solidFill>
                  <a:schemeClr val="dk1"/>
                </a:solidFill>
              </a:rPr>
              <a:t> in Utah exists prior to 2021</a:t>
            </a:r>
            <a:endParaRPr sz="1800">
              <a:solidFill>
                <a:schemeClr val="dk1"/>
              </a:solidFill>
            </a:endParaRPr>
          </a:p>
          <a:p>
            <a:pPr indent="-342900" lvl="2" marL="1371600" rtl="0" algn="l">
              <a:spcBef>
                <a:spcPts val="0"/>
              </a:spcBef>
              <a:spcAft>
                <a:spcPts val="0"/>
              </a:spcAft>
              <a:buClr>
                <a:schemeClr val="dk1"/>
              </a:buClr>
              <a:buSzPts val="1800"/>
              <a:buChar char="-"/>
            </a:pPr>
            <a:r>
              <a:rPr lang="en" sz="1800">
                <a:solidFill>
                  <a:schemeClr val="dk1"/>
                </a:solidFill>
              </a:rPr>
              <a:t>USU study from 2011 </a:t>
            </a:r>
            <a:endParaRPr sz="1800">
              <a:solidFill>
                <a:schemeClr val="dk1"/>
              </a:solidFill>
            </a:endParaRPr>
          </a:p>
        </p:txBody>
      </p:sp>
      <p:grpSp>
        <p:nvGrpSpPr>
          <p:cNvPr id="963" name="Google Shape;963;p117"/>
          <p:cNvGrpSpPr/>
          <p:nvPr/>
        </p:nvGrpSpPr>
        <p:grpSpPr>
          <a:xfrm>
            <a:off x="126231" y="863511"/>
            <a:ext cx="2847432" cy="4022722"/>
            <a:chOff x="152400" y="1170125"/>
            <a:chExt cx="2701548" cy="3820974"/>
          </a:xfrm>
        </p:grpSpPr>
        <p:pic>
          <p:nvPicPr>
            <p:cNvPr id="964" name="Google Shape;964;p117"/>
            <p:cNvPicPr preferRelativeResize="0"/>
            <p:nvPr/>
          </p:nvPicPr>
          <p:blipFill>
            <a:blip r:embed="rId3">
              <a:alphaModFix/>
            </a:blip>
            <a:stretch>
              <a:fillRect/>
            </a:stretch>
          </p:blipFill>
          <p:spPr>
            <a:xfrm>
              <a:off x="152400" y="1170125"/>
              <a:ext cx="2701548" cy="3820974"/>
            </a:xfrm>
            <a:prstGeom prst="rect">
              <a:avLst/>
            </a:prstGeom>
            <a:noFill/>
            <a:ln>
              <a:noFill/>
            </a:ln>
          </p:spPr>
        </p:pic>
        <p:pic>
          <p:nvPicPr>
            <p:cNvPr id="965" name="Google Shape;965;p117"/>
            <p:cNvPicPr preferRelativeResize="0"/>
            <p:nvPr/>
          </p:nvPicPr>
          <p:blipFill>
            <a:blip r:embed="rId4">
              <a:alphaModFix/>
            </a:blip>
            <a:stretch>
              <a:fillRect/>
            </a:stretch>
          </p:blipFill>
          <p:spPr>
            <a:xfrm rot="-1900418">
              <a:off x="926019" y="2383606"/>
              <a:ext cx="1154310" cy="1629617"/>
            </a:xfrm>
            <a:prstGeom prst="rect">
              <a:avLst/>
            </a:prstGeom>
            <a:noFill/>
            <a:ln>
              <a:noFill/>
            </a:ln>
          </p:spPr>
        </p:pic>
        <p:sp>
          <p:nvSpPr>
            <p:cNvPr id="966" name="Google Shape;966;p117"/>
            <p:cNvSpPr txBox="1"/>
            <p:nvPr/>
          </p:nvSpPr>
          <p:spPr>
            <a:xfrm>
              <a:off x="515125" y="3833850"/>
              <a:ext cx="1976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3200">
                  <a:solidFill>
                    <a:srgbClr val="980000"/>
                  </a:solidFill>
                </a:rPr>
                <a:t>Ixodes</a:t>
              </a:r>
              <a:endParaRPr b="1" i="1" sz="3200">
                <a:solidFill>
                  <a:srgbClr val="980000"/>
                </a:solidFill>
              </a:endParaRPr>
            </a:p>
          </p:txBody>
        </p:sp>
      </p:grpSp>
      <p:pic>
        <p:nvPicPr>
          <p:cNvPr id="967" name="Google Shape;967;p117"/>
          <p:cNvPicPr preferRelativeResize="0"/>
          <p:nvPr/>
        </p:nvPicPr>
        <p:blipFill rotWithShape="1">
          <a:blip r:embed="rId5">
            <a:alphaModFix/>
          </a:blip>
          <a:srcRect b="0" l="0" r="0" t="14915"/>
          <a:stretch/>
        </p:blipFill>
        <p:spPr>
          <a:xfrm>
            <a:off x="3382399" y="2889400"/>
            <a:ext cx="2260827" cy="2188175"/>
          </a:xfrm>
          <a:prstGeom prst="rect">
            <a:avLst/>
          </a:prstGeom>
          <a:noFill/>
          <a:ln>
            <a:noFill/>
          </a:ln>
        </p:spPr>
      </p:pic>
      <p:pic>
        <p:nvPicPr>
          <p:cNvPr id="968" name="Google Shape;968;p117"/>
          <p:cNvPicPr preferRelativeResize="0"/>
          <p:nvPr/>
        </p:nvPicPr>
        <p:blipFill rotWithShape="1">
          <a:blip r:embed="rId6">
            <a:alphaModFix/>
          </a:blip>
          <a:srcRect b="0" l="0" r="0" t="55229"/>
          <a:stretch/>
        </p:blipFill>
        <p:spPr>
          <a:xfrm>
            <a:off x="5472125" y="3076338"/>
            <a:ext cx="3039299" cy="18142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id="973" name="Google Shape;973;p118"/>
          <p:cNvPicPr preferRelativeResize="0"/>
          <p:nvPr/>
        </p:nvPicPr>
        <p:blipFill>
          <a:blip r:embed="rId3">
            <a:alphaModFix/>
          </a:blip>
          <a:stretch>
            <a:fillRect/>
          </a:stretch>
        </p:blipFill>
        <p:spPr>
          <a:xfrm>
            <a:off x="4932875" y="1054200"/>
            <a:ext cx="2145875" cy="2166075"/>
          </a:xfrm>
          <a:prstGeom prst="rect">
            <a:avLst/>
          </a:prstGeom>
          <a:noFill/>
          <a:ln>
            <a:noFill/>
          </a:ln>
        </p:spPr>
      </p:pic>
      <p:sp>
        <p:nvSpPr>
          <p:cNvPr id="974" name="Google Shape;974;p118"/>
          <p:cNvSpPr txBox="1"/>
          <p:nvPr/>
        </p:nvSpPr>
        <p:spPr>
          <a:xfrm>
            <a:off x="4855050" y="197775"/>
            <a:ext cx="4365300" cy="88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Ixodes in Utah, </a:t>
            </a:r>
            <a:endParaRPr b="1" sz="2000">
              <a:solidFill>
                <a:schemeClr val="dk1"/>
              </a:solidFill>
            </a:endParaRPr>
          </a:p>
          <a:p>
            <a:pPr indent="0" lvl="0" marL="0" rtl="0" algn="l">
              <a:spcBef>
                <a:spcPts val="0"/>
              </a:spcBef>
              <a:spcAft>
                <a:spcPts val="0"/>
              </a:spcAft>
              <a:buNone/>
            </a:pPr>
            <a:r>
              <a:rPr b="1" lang="en" sz="2000">
                <a:solidFill>
                  <a:schemeClr val="dk1"/>
                </a:solidFill>
              </a:rPr>
              <a:t>with new data from summer 2024</a:t>
            </a:r>
            <a:endParaRPr b="1" sz="2000">
              <a:solidFill>
                <a:schemeClr val="dk1"/>
              </a:solidFill>
            </a:endParaRPr>
          </a:p>
        </p:txBody>
      </p:sp>
      <p:pic>
        <p:nvPicPr>
          <p:cNvPr id="975" name="Google Shape;975;p118"/>
          <p:cNvPicPr preferRelativeResize="0"/>
          <p:nvPr/>
        </p:nvPicPr>
        <p:blipFill>
          <a:blip r:embed="rId4">
            <a:alphaModFix/>
          </a:blip>
          <a:stretch>
            <a:fillRect/>
          </a:stretch>
        </p:blipFill>
        <p:spPr>
          <a:xfrm>
            <a:off x="0" y="0"/>
            <a:ext cx="4792924" cy="51434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119"/>
          <p:cNvSpPr txBox="1"/>
          <p:nvPr>
            <p:ph type="title"/>
          </p:nvPr>
        </p:nvSpPr>
        <p:spPr>
          <a:xfrm>
            <a:off x="311700" y="18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a:t>
            </a:r>
            <a:endParaRPr/>
          </a:p>
        </p:txBody>
      </p:sp>
      <p:sp>
        <p:nvSpPr>
          <p:cNvPr id="981" name="Google Shape;981;p119"/>
          <p:cNvSpPr txBox="1"/>
          <p:nvPr>
            <p:ph idx="1" type="body"/>
          </p:nvPr>
        </p:nvSpPr>
        <p:spPr>
          <a:xfrm>
            <a:off x="256725" y="816800"/>
            <a:ext cx="5024700" cy="41016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chemeClr val="dk1"/>
              </a:buClr>
              <a:buSzPct val="61111"/>
              <a:buFont typeface="Arial"/>
              <a:buNone/>
            </a:pPr>
            <a:r>
              <a:rPr b="1" lang="en">
                <a:solidFill>
                  <a:schemeClr val="dk1"/>
                </a:solidFill>
              </a:rPr>
              <a:t>Ryan S. Davis, Ricardo A. Ramirez, J. Laine Anderson, Scott A. Bernhardt,</a:t>
            </a:r>
            <a:r>
              <a:rPr lang="en">
                <a:solidFill>
                  <a:schemeClr val="dk1"/>
                </a:solidFill>
              </a:rPr>
              <a:t> </a:t>
            </a:r>
            <a:r>
              <a:rPr b="1" lang="en">
                <a:solidFill>
                  <a:schemeClr val="dk1"/>
                </a:solidFill>
              </a:rPr>
              <a:t>Distribution and Habitat of Ixodes pacificus (Acari: Ixodidae) and Prevalence of Borrelia burgdorferi in Utah</a:t>
            </a:r>
            <a:r>
              <a:rPr lang="en">
                <a:solidFill>
                  <a:schemeClr val="dk1"/>
                </a:solidFill>
              </a:rPr>
              <a:t>, Journal of Medical Entomology, Volume 52, Issue 6, November 2015, Pages 1361–1367, https://doi.org/10.1093/jme/tjv124</a:t>
            </a:r>
            <a:endParaRPr>
              <a:solidFill>
                <a:schemeClr val="dk1"/>
              </a:solidFill>
            </a:endParaRPr>
          </a:p>
          <a:p>
            <a:pPr indent="0" lvl="0" marL="0" rtl="0" algn="l">
              <a:spcBef>
                <a:spcPts val="1200"/>
              </a:spcBef>
              <a:spcAft>
                <a:spcPts val="0"/>
              </a:spcAft>
              <a:buClr>
                <a:schemeClr val="dk1"/>
              </a:buClr>
              <a:buSzPct val="61111"/>
              <a:buFont typeface="Arial"/>
              <a:buNone/>
            </a:pPr>
            <a:r>
              <a:t/>
            </a:r>
            <a:endParaRPr i="1">
              <a:solidFill>
                <a:schemeClr val="dk1"/>
              </a:solidFill>
            </a:endParaRPr>
          </a:p>
          <a:p>
            <a:pPr indent="0" lvl="0" marL="0" rtl="0" algn="l">
              <a:spcBef>
                <a:spcPts val="1200"/>
              </a:spcBef>
              <a:spcAft>
                <a:spcPts val="0"/>
              </a:spcAft>
              <a:buClr>
                <a:schemeClr val="dk1"/>
              </a:buClr>
              <a:buSzPct val="61111"/>
              <a:buFont typeface="Arial"/>
              <a:buNone/>
            </a:pPr>
            <a:r>
              <a:rPr i="1" lang="en">
                <a:solidFill>
                  <a:schemeClr val="dk1"/>
                </a:solidFill>
              </a:rPr>
              <a:t>Ixodes pacificus</a:t>
            </a:r>
            <a:r>
              <a:rPr lang="en">
                <a:solidFill>
                  <a:schemeClr val="dk1"/>
                </a:solidFill>
              </a:rPr>
              <a:t> photo credit: James Gathany, CDC Public Health Image Library</a:t>
            </a:r>
            <a:endParaRPr>
              <a:solidFill>
                <a:schemeClr val="dk1"/>
              </a:solidFill>
            </a:endParaRPr>
          </a:p>
          <a:p>
            <a:pPr indent="0" lvl="0" marL="0" rtl="0" algn="l">
              <a:spcBef>
                <a:spcPts val="1200"/>
              </a:spcBef>
              <a:spcAft>
                <a:spcPts val="0"/>
              </a:spcAft>
              <a:buClr>
                <a:schemeClr val="dk1"/>
              </a:buClr>
              <a:buSzPct val="61111"/>
              <a:buFont typeface="Arial"/>
              <a:buNone/>
            </a:pPr>
            <a:r>
              <a:rPr lang="en">
                <a:solidFill>
                  <a:schemeClr val="dk1"/>
                </a:solidFill>
              </a:rPr>
              <a:t>Borrelia burgdorferi photo credit: Janice Haney Carr, Claudia Molins, CDC Image Library</a:t>
            </a:r>
            <a:endParaRPr>
              <a:solidFill>
                <a:schemeClr val="dk1"/>
              </a:solidFill>
            </a:endParaRPr>
          </a:p>
          <a:p>
            <a:pPr indent="0" lvl="0" marL="0" rtl="0" algn="l">
              <a:spcBef>
                <a:spcPts val="1200"/>
              </a:spcBef>
              <a:spcAft>
                <a:spcPts val="1200"/>
              </a:spcAft>
              <a:buClr>
                <a:schemeClr val="dk1"/>
              </a:buClr>
              <a:buSzPct val="61111"/>
              <a:buFont typeface="Arial"/>
              <a:buNone/>
            </a:pPr>
            <a:r>
              <a:t/>
            </a:r>
            <a:endParaRPr>
              <a:solidFill>
                <a:schemeClr val="dk1"/>
              </a:solidFill>
            </a:endParaRPr>
          </a:p>
        </p:txBody>
      </p:sp>
      <p:pic>
        <p:nvPicPr>
          <p:cNvPr id="982" name="Google Shape;982;p119"/>
          <p:cNvPicPr preferRelativeResize="0"/>
          <p:nvPr/>
        </p:nvPicPr>
        <p:blipFill rotWithShape="1">
          <a:blip r:embed="rId3">
            <a:alphaModFix/>
          </a:blip>
          <a:srcRect b="0" l="0" r="4662" t="0"/>
          <a:stretch/>
        </p:blipFill>
        <p:spPr>
          <a:xfrm>
            <a:off x="5466050" y="0"/>
            <a:ext cx="3677948"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20"/>
          <p:cNvSpPr txBox="1"/>
          <p:nvPr>
            <p:ph type="title"/>
          </p:nvPr>
        </p:nvSpPr>
        <p:spPr>
          <a:xfrm>
            <a:off x="2888325" y="0"/>
            <a:ext cx="2793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Special Thanks</a:t>
            </a:r>
            <a:endParaRPr b="1"/>
          </a:p>
        </p:txBody>
      </p:sp>
      <p:sp>
        <p:nvSpPr>
          <p:cNvPr id="988" name="Google Shape;988;p120"/>
          <p:cNvSpPr txBox="1"/>
          <p:nvPr>
            <p:ph idx="1" type="body"/>
          </p:nvPr>
        </p:nvSpPr>
        <p:spPr>
          <a:xfrm>
            <a:off x="5352375" y="4367700"/>
            <a:ext cx="2401800" cy="775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SzPts val="1018"/>
              <a:buNone/>
            </a:pPr>
            <a:r>
              <a:rPr b="1" lang="en" sz="1372"/>
              <a:t>Questions?</a:t>
            </a:r>
            <a:endParaRPr b="1" sz="1372"/>
          </a:p>
          <a:p>
            <a:pPr indent="0" lvl="0" marL="0" rtl="0" algn="l">
              <a:spcBef>
                <a:spcPts val="1200"/>
              </a:spcBef>
              <a:spcAft>
                <a:spcPts val="1200"/>
              </a:spcAft>
              <a:buSzPts val="1018"/>
              <a:buNone/>
            </a:pPr>
            <a:r>
              <a:rPr b="1" lang="en" sz="1372"/>
              <a:t>drewfreshour@gmail.com</a:t>
            </a:r>
            <a:endParaRPr b="1" sz="1372"/>
          </a:p>
        </p:txBody>
      </p:sp>
      <p:pic>
        <p:nvPicPr>
          <p:cNvPr id="989" name="Google Shape;989;p120"/>
          <p:cNvPicPr preferRelativeResize="0"/>
          <p:nvPr/>
        </p:nvPicPr>
        <p:blipFill rotWithShape="1">
          <a:blip r:embed="rId3">
            <a:alphaModFix/>
          </a:blip>
          <a:srcRect b="29725" l="35654" r="0" t="0"/>
          <a:stretch/>
        </p:blipFill>
        <p:spPr>
          <a:xfrm>
            <a:off x="5681317" y="183900"/>
            <a:ext cx="2915205" cy="2387850"/>
          </a:xfrm>
          <a:prstGeom prst="rect">
            <a:avLst/>
          </a:prstGeom>
          <a:noFill/>
          <a:ln>
            <a:noFill/>
          </a:ln>
        </p:spPr>
      </p:pic>
      <p:pic>
        <p:nvPicPr>
          <p:cNvPr id="990" name="Google Shape;990;p120"/>
          <p:cNvPicPr preferRelativeResize="0"/>
          <p:nvPr/>
        </p:nvPicPr>
        <p:blipFill>
          <a:blip r:embed="rId4">
            <a:alphaModFix/>
          </a:blip>
          <a:stretch>
            <a:fillRect/>
          </a:stretch>
        </p:blipFill>
        <p:spPr>
          <a:xfrm>
            <a:off x="311696" y="491850"/>
            <a:ext cx="2191424" cy="438272"/>
          </a:xfrm>
          <a:prstGeom prst="rect">
            <a:avLst/>
          </a:prstGeom>
          <a:noFill/>
          <a:ln>
            <a:noFill/>
          </a:ln>
        </p:spPr>
      </p:pic>
      <p:pic>
        <p:nvPicPr>
          <p:cNvPr id="991" name="Google Shape;991;p120"/>
          <p:cNvPicPr preferRelativeResize="0"/>
          <p:nvPr/>
        </p:nvPicPr>
        <p:blipFill>
          <a:blip r:embed="rId5">
            <a:alphaModFix/>
          </a:blip>
          <a:stretch>
            <a:fillRect/>
          </a:stretch>
        </p:blipFill>
        <p:spPr>
          <a:xfrm>
            <a:off x="565700" y="1016675"/>
            <a:ext cx="1389825" cy="1604977"/>
          </a:xfrm>
          <a:prstGeom prst="rect">
            <a:avLst/>
          </a:prstGeom>
          <a:noFill/>
          <a:ln>
            <a:noFill/>
          </a:ln>
        </p:spPr>
      </p:pic>
      <p:pic>
        <p:nvPicPr>
          <p:cNvPr id="992" name="Google Shape;992;p120"/>
          <p:cNvPicPr preferRelativeResize="0"/>
          <p:nvPr/>
        </p:nvPicPr>
        <p:blipFill>
          <a:blip r:embed="rId6">
            <a:alphaModFix/>
          </a:blip>
          <a:stretch>
            <a:fillRect/>
          </a:stretch>
        </p:blipFill>
        <p:spPr>
          <a:xfrm>
            <a:off x="2670489" y="1071613"/>
            <a:ext cx="1689348" cy="1573075"/>
          </a:xfrm>
          <a:prstGeom prst="rect">
            <a:avLst/>
          </a:prstGeom>
          <a:noFill/>
          <a:ln>
            <a:noFill/>
          </a:ln>
        </p:spPr>
      </p:pic>
      <p:sp>
        <p:nvSpPr>
          <p:cNvPr id="993" name="Google Shape;993;p120"/>
          <p:cNvSpPr txBox="1"/>
          <p:nvPr/>
        </p:nvSpPr>
        <p:spPr>
          <a:xfrm>
            <a:off x="565688" y="2571750"/>
            <a:ext cx="2104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2"/>
                </a:solidFill>
              </a:rPr>
              <a:t>Kacy Nowak</a:t>
            </a:r>
            <a:endParaRPr sz="1700">
              <a:solidFill>
                <a:schemeClr val="dk2"/>
              </a:solidFill>
            </a:endParaRPr>
          </a:p>
        </p:txBody>
      </p:sp>
      <p:sp>
        <p:nvSpPr>
          <p:cNvPr id="994" name="Google Shape;994;p120"/>
          <p:cNvSpPr txBox="1"/>
          <p:nvPr/>
        </p:nvSpPr>
        <p:spPr>
          <a:xfrm>
            <a:off x="2670491" y="2571750"/>
            <a:ext cx="2104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2"/>
                </a:solidFill>
              </a:rPr>
              <a:t>Karen Valcarce</a:t>
            </a:r>
            <a:endParaRPr sz="1700">
              <a:solidFill>
                <a:schemeClr val="dk2"/>
              </a:solidFill>
            </a:endParaRPr>
          </a:p>
        </p:txBody>
      </p:sp>
      <p:sp>
        <p:nvSpPr>
          <p:cNvPr id="995" name="Google Shape;995;p120"/>
          <p:cNvSpPr txBox="1"/>
          <p:nvPr/>
        </p:nvSpPr>
        <p:spPr>
          <a:xfrm>
            <a:off x="5843850" y="693825"/>
            <a:ext cx="16893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1"/>
                </a:solidFill>
              </a:rPr>
              <a:t>Emily Johnston</a:t>
            </a:r>
            <a:endParaRPr sz="1700">
              <a:solidFill>
                <a:schemeClr val="dk1"/>
              </a:solidFill>
            </a:endParaRPr>
          </a:p>
        </p:txBody>
      </p:sp>
      <p:pic>
        <p:nvPicPr>
          <p:cNvPr id="996" name="Google Shape;996;p120"/>
          <p:cNvPicPr preferRelativeResize="0"/>
          <p:nvPr/>
        </p:nvPicPr>
        <p:blipFill>
          <a:blip r:embed="rId7">
            <a:alphaModFix/>
          </a:blip>
          <a:stretch>
            <a:fillRect/>
          </a:stretch>
        </p:blipFill>
        <p:spPr>
          <a:xfrm>
            <a:off x="5193199" y="2939500"/>
            <a:ext cx="2191425" cy="1169550"/>
          </a:xfrm>
          <a:prstGeom prst="rect">
            <a:avLst/>
          </a:prstGeom>
          <a:noFill/>
          <a:ln>
            <a:noFill/>
          </a:ln>
        </p:spPr>
      </p:pic>
      <p:pic>
        <p:nvPicPr>
          <p:cNvPr id="997" name="Google Shape;997;p120"/>
          <p:cNvPicPr preferRelativeResize="0"/>
          <p:nvPr/>
        </p:nvPicPr>
        <p:blipFill>
          <a:blip r:embed="rId8">
            <a:alphaModFix/>
          </a:blip>
          <a:stretch>
            <a:fillRect/>
          </a:stretch>
        </p:blipFill>
        <p:spPr>
          <a:xfrm>
            <a:off x="1866626" y="3047013"/>
            <a:ext cx="1621475" cy="1621475"/>
          </a:xfrm>
          <a:prstGeom prst="rect">
            <a:avLst/>
          </a:prstGeom>
          <a:noFill/>
          <a:ln>
            <a:noFill/>
          </a:ln>
        </p:spPr>
      </p:pic>
      <p:pic>
        <p:nvPicPr>
          <p:cNvPr id="998" name="Google Shape;998;p120"/>
          <p:cNvPicPr preferRelativeResize="0"/>
          <p:nvPr/>
        </p:nvPicPr>
        <p:blipFill>
          <a:blip r:embed="rId9">
            <a:alphaModFix/>
          </a:blip>
          <a:stretch>
            <a:fillRect/>
          </a:stretch>
        </p:blipFill>
        <p:spPr>
          <a:xfrm>
            <a:off x="311709" y="3136900"/>
            <a:ext cx="1389825" cy="908943"/>
          </a:xfrm>
          <a:prstGeom prst="rect">
            <a:avLst/>
          </a:prstGeom>
          <a:noFill/>
          <a:ln>
            <a:noFill/>
          </a:ln>
        </p:spPr>
      </p:pic>
      <p:sp>
        <p:nvSpPr>
          <p:cNvPr id="999" name="Google Shape;999;p120"/>
          <p:cNvSpPr txBox="1"/>
          <p:nvPr/>
        </p:nvSpPr>
        <p:spPr>
          <a:xfrm>
            <a:off x="1182299" y="4659775"/>
            <a:ext cx="352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chemeClr val="dk2"/>
                </a:solidFill>
              </a:rPr>
              <a:t>Dr. Liz Hemming-Schroeder</a:t>
            </a:r>
            <a:endParaRPr sz="1700">
              <a:solidFill>
                <a:schemeClr val="dk2"/>
              </a:solidFill>
            </a:endParaRPr>
          </a:p>
        </p:txBody>
      </p:sp>
      <p:pic>
        <p:nvPicPr>
          <p:cNvPr id="1000" name="Google Shape;1000;p120"/>
          <p:cNvPicPr preferRelativeResize="0"/>
          <p:nvPr/>
        </p:nvPicPr>
        <p:blipFill>
          <a:blip r:embed="rId10">
            <a:alphaModFix/>
          </a:blip>
          <a:stretch>
            <a:fillRect/>
          </a:stretch>
        </p:blipFill>
        <p:spPr>
          <a:xfrm>
            <a:off x="7754173" y="3253075"/>
            <a:ext cx="1389825" cy="185310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4" name="Shape 1004"/>
        <p:cNvGrpSpPr/>
        <p:nvPr/>
      </p:nvGrpSpPr>
      <p:grpSpPr>
        <a:xfrm>
          <a:off x="0" y="0"/>
          <a:ext cx="0" cy="0"/>
          <a:chOff x="0" y="0"/>
          <a:chExt cx="0" cy="0"/>
        </a:xfrm>
      </p:grpSpPr>
      <p:sp>
        <p:nvSpPr>
          <p:cNvPr id="1005" name="Google Shape;1005;p121"/>
          <p:cNvSpPr/>
          <p:nvPr/>
        </p:nvSpPr>
        <p:spPr>
          <a:xfrm>
            <a:off x="0" y="0"/>
            <a:ext cx="9144000" cy="5143500"/>
          </a:xfrm>
          <a:prstGeom prst="rect">
            <a:avLst/>
          </a:prstGeom>
          <a:solidFill>
            <a:srgbClr val="EEEEEE">
              <a:alpha val="3861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6" name="Google Shape;1006;p121"/>
          <p:cNvSpPr txBox="1"/>
          <p:nvPr>
            <p:ph type="ctrTitle"/>
          </p:nvPr>
        </p:nvSpPr>
        <p:spPr>
          <a:xfrm>
            <a:off x="311708" y="0"/>
            <a:ext cx="8520600" cy="2052600"/>
          </a:xfrm>
          <a:prstGeom prst="rect">
            <a:avLst/>
          </a:prstGeom>
          <a:noFill/>
        </p:spPr>
        <p:txBody>
          <a:bodyPr anchorCtr="0" anchor="b" bIns="91425" lIns="91425" spcFirstLastPara="1" rIns="91425" wrap="square" tIns="91425">
            <a:normAutofit/>
          </a:bodyPr>
          <a:lstStyle/>
          <a:p>
            <a:pPr indent="0" lvl="0" marL="0" rtl="0" algn="ctr">
              <a:spcBef>
                <a:spcPts val="0"/>
              </a:spcBef>
              <a:spcAft>
                <a:spcPts val="0"/>
              </a:spcAft>
              <a:buNone/>
            </a:pPr>
            <a:r>
              <a:rPr b="1" lang="en">
                <a:latin typeface="Open Sans"/>
                <a:ea typeface="Open Sans"/>
                <a:cs typeface="Open Sans"/>
                <a:sym typeface="Open Sans"/>
              </a:rPr>
              <a:t>Thank you!</a:t>
            </a:r>
            <a:endParaRPr b="1">
              <a:latin typeface="Open Sans"/>
              <a:ea typeface="Open Sans"/>
              <a:cs typeface="Open Sans"/>
              <a:sym typeface="Open Sans"/>
            </a:endParaRPr>
          </a:p>
        </p:txBody>
      </p:sp>
      <p:pic>
        <p:nvPicPr>
          <p:cNvPr id="1007" name="Google Shape;1007;p121"/>
          <p:cNvPicPr preferRelativeResize="0"/>
          <p:nvPr/>
        </p:nvPicPr>
        <p:blipFill rotWithShape="1">
          <a:blip r:embed="rId4">
            <a:alphaModFix/>
          </a:blip>
          <a:srcRect b="8275" l="7012" r="7473" t="8049"/>
          <a:stretch/>
        </p:blipFill>
        <p:spPr>
          <a:xfrm>
            <a:off x="3415875" y="2187475"/>
            <a:ext cx="2443650" cy="2391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86"/>
          <p:cNvSpPr/>
          <p:nvPr/>
        </p:nvSpPr>
        <p:spPr>
          <a:xfrm>
            <a:off x="2047461" y="3578754"/>
            <a:ext cx="988586" cy="1245462"/>
          </a:xfrm>
          <a:custGeom>
            <a:rect b="b" l="l" r="r" t="t"/>
            <a:pathLst>
              <a:path extrusionOk="0" h="2490924" w="1977171">
                <a:moveTo>
                  <a:pt x="0" y="0"/>
                </a:moveTo>
                <a:lnTo>
                  <a:pt x="1977171" y="0"/>
                </a:lnTo>
                <a:lnTo>
                  <a:pt x="1977171" y="2490925"/>
                </a:lnTo>
                <a:lnTo>
                  <a:pt x="0" y="2490925"/>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88" name="Google Shape;488;p86"/>
          <p:cNvSpPr/>
          <p:nvPr/>
        </p:nvSpPr>
        <p:spPr>
          <a:xfrm>
            <a:off x="939450" y="3475495"/>
            <a:ext cx="950849" cy="1348721"/>
          </a:xfrm>
          <a:custGeom>
            <a:rect b="b" l="l" r="r" t="t"/>
            <a:pathLst>
              <a:path extrusionOk="0" h="2697443" w="1901697">
                <a:moveTo>
                  <a:pt x="0" y="0"/>
                </a:moveTo>
                <a:lnTo>
                  <a:pt x="1901697" y="0"/>
                </a:lnTo>
                <a:lnTo>
                  <a:pt x="1901697" y="2697443"/>
                </a:lnTo>
                <a:lnTo>
                  <a:pt x="0" y="2697443"/>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89" name="Google Shape;489;p86"/>
          <p:cNvSpPr/>
          <p:nvPr/>
        </p:nvSpPr>
        <p:spPr>
          <a:xfrm>
            <a:off x="514350" y="1172440"/>
            <a:ext cx="2946797" cy="2057400"/>
          </a:xfrm>
          <a:custGeom>
            <a:rect b="b" l="l" r="r" t="t"/>
            <a:pathLst>
              <a:path extrusionOk="0" h="4114800" w="5893594">
                <a:moveTo>
                  <a:pt x="0" y="0"/>
                </a:moveTo>
                <a:lnTo>
                  <a:pt x="5893594" y="0"/>
                </a:lnTo>
                <a:lnTo>
                  <a:pt x="5893594" y="4114800"/>
                </a:lnTo>
                <a:lnTo>
                  <a:pt x="0" y="4114800"/>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0" name="Google Shape;490;p86"/>
          <p:cNvSpPr/>
          <p:nvPr/>
        </p:nvSpPr>
        <p:spPr>
          <a:xfrm>
            <a:off x="5545038" y="1128340"/>
            <a:ext cx="2946797" cy="2057400"/>
          </a:xfrm>
          <a:custGeom>
            <a:rect b="b" l="l" r="r" t="t"/>
            <a:pathLst>
              <a:path extrusionOk="0" h="4114800" w="5893594">
                <a:moveTo>
                  <a:pt x="0" y="0"/>
                </a:moveTo>
                <a:lnTo>
                  <a:pt x="5893593" y="0"/>
                </a:lnTo>
                <a:lnTo>
                  <a:pt x="5893593" y="4114800"/>
                </a:lnTo>
                <a:lnTo>
                  <a:pt x="0" y="411480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1" name="Google Shape;491;p86"/>
          <p:cNvSpPr/>
          <p:nvPr/>
        </p:nvSpPr>
        <p:spPr>
          <a:xfrm>
            <a:off x="7503249" y="3578754"/>
            <a:ext cx="988585" cy="1245462"/>
          </a:xfrm>
          <a:custGeom>
            <a:rect b="b" l="l" r="r" t="t"/>
            <a:pathLst>
              <a:path extrusionOk="0" h="2490924" w="1977171">
                <a:moveTo>
                  <a:pt x="0" y="0"/>
                </a:moveTo>
                <a:lnTo>
                  <a:pt x="1977171" y="0"/>
                </a:lnTo>
                <a:lnTo>
                  <a:pt x="1977171" y="2490925"/>
                </a:lnTo>
                <a:lnTo>
                  <a:pt x="0" y="2490925"/>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2" name="Google Shape;492;p86"/>
          <p:cNvSpPr/>
          <p:nvPr/>
        </p:nvSpPr>
        <p:spPr>
          <a:xfrm>
            <a:off x="5393454" y="3578754"/>
            <a:ext cx="846396" cy="1245462"/>
          </a:xfrm>
          <a:custGeom>
            <a:rect b="b" l="l" r="r" t="t"/>
            <a:pathLst>
              <a:path extrusionOk="0" h="2490924" w="1692791">
                <a:moveTo>
                  <a:pt x="0" y="0"/>
                </a:moveTo>
                <a:lnTo>
                  <a:pt x="1692790" y="0"/>
                </a:lnTo>
                <a:lnTo>
                  <a:pt x="1692790" y="2490925"/>
                </a:lnTo>
                <a:lnTo>
                  <a:pt x="0" y="2490925"/>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3" name="Google Shape;493;p86"/>
          <p:cNvSpPr/>
          <p:nvPr/>
        </p:nvSpPr>
        <p:spPr>
          <a:xfrm>
            <a:off x="3461147" y="1128341"/>
            <a:ext cx="407764" cy="694067"/>
          </a:xfrm>
          <a:custGeom>
            <a:rect b="b" l="l" r="r" t="t"/>
            <a:pathLst>
              <a:path extrusionOk="0" h="1388134" w="815529">
                <a:moveTo>
                  <a:pt x="0" y="0"/>
                </a:moveTo>
                <a:lnTo>
                  <a:pt x="815529" y="0"/>
                </a:lnTo>
                <a:lnTo>
                  <a:pt x="815529" y="1388134"/>
                </a:lnTo>
                <a:lnTo>
                  <a:pt x="0" y="1388134"/>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4" name="Google Shape;494;p86"/>
          <p:cNvSpPr/>
          <p:nvPr/>
        </p:nvSpPr>
        <p:spPr>
          <a:xfrm>
            <a:off x="4993669" y="1942999"/>
            <a:ext cx="407764" cy="694067"/>
          </a:xfrm>
          <a:custGeom>
            <a:rect b="b" l="l" r="r" t="t"/>
            <a:pathLst>
              <a:path extrusionOk="0" h="1388134" w="815529">
                <a:moveTo>
                  <a:pt x="0" y="0"/>
                </a:moveTo>
                <a:lnTo>
                  <a:pt x="815529" y="0"/>
                </a:lnTo>
                <a:lnTo>
                  <a:pt x="815529" y="1388134"/>
                </a:lnTo>
                <a:lnTo>
                  <a:pt x="0" y="1388134"/>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5" name="Google Shape;495;p86"/>
          <p:cNvSpPr/>
          <p:nvPr/>
        </p:nvSpPr>
        <p:spPr>
          <a:xfrm>
            <a:off x="3665029" y="1584821"/>
            <a:ext cx="1483936" cy="1052246"/>
          </a:xfrm>
          <a:custGeom>
            <a:rect b="b" l="l" r="r" t="t"/>
            <a:pathLst>
              <a:path extrusionOk="0" h="2104492" w="2967873">
                <a:moveTo>
                  <a:pt x="0" y="0"/>
                </a:moveTo>
                <a:lnTo>
                  <a:pt x="2967873" y="0"/>
                </a:lnTo>
                <a:lnTo>
                  <a:pt x="2967873" y="2104492"/>
                </a:lnTo>
                <a:lnTo>
                  <a:pt x="0" y="2104492"/>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496" name="Google Shape;496;p86"/>
          <p:cNvSpPr txBox="1"/>
          <p:nvPr/>
        </p:nvSpPr>
        <p:spPr>
          <a:xfrm>
            <a:off x="514350" y="129384"/>
            <a:ext cx="7977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1: an evolving mystery </a:t>
            </a:r>
            <a:endParaRPr sz="700"/>
          </a:p>
        </p:txBody>
      </p:sp>
      <p:sp>
        <p:nvSpPr>
          <p:cNvPr id="497" name="Google Shape;497;p86"/>
          <p:cNvSpPr/>
          <p:nvPr/>
        </p:nvSpPr>
        <p:spPr>
          <a:xfrm>
            <a:off x="6482736" y="3578754"/>
            <a:ext cx="965233" cy="1245462"/>
          </a:xfrm>
          <a:custGeom>
            <a:rect b="b" l="l" r="r" t="t"/>
            <a:pathLst>
              <a:path extrusionOk="0" h="2490924" w="1930466">
                <a:moveTo>
                  <a:pt x="0" y="0"/>
                </a:moveTo>
                <a:lnTo>
                  <a:pt x="1930467" y="0"/>
                </a:lnTo>
                <a:lnTo>
                  <a:pt x="1930467" y="2490925"/>
                </a:lnTo>
                <a:lnTo>
                  <a:pt x="0" y="2490925"/>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22"/>
          <p:cNvSpPr txBox="1"/>
          <p:nvPr>
            <p:ph type="ctrTitle"/>
          </p:nvPr>
        </p:nvSpPr>
        <p:spPr>
          <a:xfrm>
            <a:off x="311700" y="744575"/>
            <a:ext cx="8520600" cy="15150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t>Environmental Assessment of Human Tularemia Cases in Cache County </a:t>
            </a:r>
            <a:endParaRPr/>
          </a:p>
        </p:txBody>
      </p:sp>
      <p:sp>
        <p:nvSpPr>
          <p:cNvPr id="1013" name="Google Shape;1013;p122"/>
          <p:cNvSpPr txBox="1"/>
          <p:nvPr>
            <p:ph idx="1" type="subTitle"/>
          </p:nvPr>
        </p:nvSpPr>
        <p:spPr>
          <a:xfrm>
            <a:off x="4572000" y="2668150"/>
            <a:ext cx="4336500" cy="15150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sz="3035"/>
              <a:t>Angie White, MS</a:t>
            </a:r>
            <a:endParaRPr sz="3035"/>
          </a:p>
          <a:p>
            <a:pPr indent="0" lvl="0" marL="0" rtl="0" algn="ctr">
              <a:lnSpc>
                <a:spcPct val="100000"/>
              </a:lnSpc>
              <a:spcBef>
                <a:spcPts val="0"/>
              </a:spcBef>
              <a:spcAft>
                <a:spcPts val="0"/>
              </a:spcAft>
              <a:buSzPts val="2800"/>
              <a:buNone/>
            </a:pPr>
            <a:r>
              <a:rPr lang="en" sz="2348"/>
              <a:t>Bear River Health Department</a:t>
            </a:r>
            <a:endParaRPr sz="2348"/>
          </a:p>
          <a:p>
            <a:pPr indent="0" lvl="0" marL="0" rtl="0" algn="ctr">
              <a:lnSpc>
                <a:spcPct val="100000"/>
              </a:lnSpc>
              <a:spcBef>
                <a:spcPts val="0"/>
              </a:spcBef>
              <a:spcAft>
                <a:spcPts val="0"/>
              </a:spcAft>
              <a:buSzPts val="2800"/>
              <a:buNone/>
            </a:pPr>
            <a:r>
              <a:t/>
            </a:r>
            <a:endParaRPr/>
          </a:p>
        </p:txBody>
      </p:sp>
      <p:pic>
        <p:nvPicPr>
          <p:cNvPr id="1014" name="Google Shape;1014;p122"/>
          <p:cNvPicPr preferRelativeResize="0"/>
          <p:nvPr/>
        </p:nvPicPr>
        <p:blipFill rotWithShape="1">
          <a:blip r:embed="rId3">
            <a:alphaModFix/>
          </a:blip>
          <a:srcRect b="0" l="3873" r="0" t="0"/>
          <a:stretch/>
        </p:blipFill>
        <p:spPr>
          <a:xfrm>
            <a:off x="311700" y="2315175"/>
            <a:ext cx="3730500" cy="26124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id="1019" name="Google Shape;1019;p123"/>
          <p:cNvPicPr preferRelativeResize="0"/>
          <p:nvPr/>
        </p:nvPicPr>
        <p:blipFill rotWithShape="1">
          <a:blip r:embed="rId3">
            <a:alphaModFix/>
          </a:blip>
          <a:srcRect b="0" l="0" r="0" t="0"/>
          <a:stretch/>
        </p:blipFill>
        <p:spPr>
          <a:xfrm>
            <a:off x="89700" y="352200"/>
            <a:ext cx="4119276" cy="2680174"/>
          </a:xfrm>
          <a:prstGeom prst="rect">
            <a:avLst/>
          </a:prstGeom>
          <a:noFill/>
          <a:ln>
            <a:noFill/>
          </a:ln>
        </p:spPr>
      </p:pic>
      <p:pic>
        <p:nvPicPr>
          <p:cNvPr id="1020" name="Google Shape;1020;p123"/>
          <p:cNvPicPr preferRelativeResize="0"/>
          <p:nvPr/>
        </p:nvPicPr>
        <p:blipFill rotWithShape="1">
          <a:blip r:embed="rId4">
            <a:alphaModFix/>
          </a:blip>
          <a:srcRect b="0" l="0" r="0" t="0"/>
          <a:stretch/>
        </p:blipFill>
        <p:spPr>
          <a:xfrm>
            <a:off x="2935200" y="3151825"/>
            <a:ext cx="2071523" cy="1893500"/>
          </a:xfrm>
          <a:prstGeom prst="rect">
            <a:avLst/>
          </a:prstGeom>
          <a:noFill/>
          <a:ln>
            <a:noFill/>
          </a:ln>
        </p:spPr>
      </p:pic>
      <p:pic>
        <p:nvPicPr>
          <p:cNvPr id="1021" name="Google Shape;1021;p123"/>
          <p:cNvPicPr preferRelativeResize="0"/>
          <p:nvPr/>
        </p:nvPicPr>
        <p:blipFill rotWithShape="1">
          <a:blip r:embed="rId5">
            <a:alphaModFix/>
          </a:blip>
          <a:srcRect b="0" l="0" r="0" t="0"/>
          <a:stretch/>
        </p:blipFill>
        <p:spPr>
          <a:xfrm>
            <a:off x="6506750" y="190450"/>
            <a:ext cx="2153400" cy="2743323"/>
          </a:xfrm>
          <a:prstGeom prst="rect">
            <a:avLst/>
          </a:prstGeom>
          <a:noFill/>
          <a:ln>
            <a:noFill/>
          </a:ln>
        </p:spPr>
      </p:pic>
      <p:pic>
        <p:nvPicPr>
          <p:cNvPr id="1022" name="Google Shape;1022;p123"/>
          <p:cNvPicPr preferRelativeResize="0"/>
          <p:nvPr/>
        </p:nvPicPr>
        <p:blipFill rotWithShape="1">
          <a:blip r:embed="rId6">
            <a:alphaModFix/>
          </a:blip>
          <a:srcRect b="0" l="0" r="0" t="0"/>
          <a:stretch/>
        </p:blipFill>
        <p:spPr>
          <a:xfrm>
            <a:off x="7073650" y="3258174"/>
            <a:ext cx="2071526" cy="1615161"/>
          </a:xfrm>
          <a:prstGeom prst="rect">
            <a:avLst/>
          </a:prstGeom>
          <a:noFill/>
          <a:ln>
            <a:noFill/>
          </a:ln>
        </p:spPr>
      </p:pic>
      <p:pic>
        <p:nvPicPr>
          <p:cNvPr id="1023" name="Google Shape;1023;p123"/>
          <p:cNvPicPr preferRelativeResize="0"/>
          <p:nvPr/>
        </p:nvPicPr>
        <p:blipFill rotWithShape="1">
          <a:blip r:embed="rId7">
            <a:alphaModFix/>
          </a:blip>
          <a:srcRect b="0" l="0" r="0" t="0"/>
          <a:stretch/>
        </p:blipFill>
        <p:spPr>
          <a:xfrm>
            <a:off x="4444851" y="271438"/>
            <a:ext cx="1826012" cy="2434662"/>
          </a:xfrm>
          <a:prstGeom prst="rect">
            <a:avLst/>
          </a:prstGeom>
          <a:noFill/>
          <a:ln>
            <a:noFill/>
          </a:ln>
        </p:spPr>
      </p:pic>
      <p:pic>
        <p:nvPicPr>
          <p:cNvPr id="1024" name="Google Shape;1024;p123"/>
          <p:cNvPicPr preferRelativeResize="0"/>
          <p:nvPr/>
        </p:nvPicPr>
        <p:blipFill rotWithShape="1">
          <a:blip r:embed="rId8">
            <a:alphaModFix/>
          </a:blip>
          <a:srcRect b="0" l="0" r="0" t="0"/>
          <a:stretch/>
        </p:blipFill>
        <p:spPr>
          <a:xfrm>
            <a:off x="89700" y="3294750"/>
            <a:ext cx="2763565" cy="1453100"/>
          </a:xfrm>
          <a:prstGeom prst="rect">
            <a:avLst/>
          </a:prstGeom>
          <a:noFill/>
          <a:ln>
            <a:noFill/>
          </a:ln>
        </p:spPr>
      </p:pic>
      <p:pic>
        <p:nvPicPr>
          <p:cNvPr id="1025" name="Google Shape;1025;p123"/>
          <p:cNvPicPr preferRelativeResize="0"/>
          <p:nvPr/>
        </p:nvPicPr>
        <p:blipFill rotWithShape="1">
          <a:blip r:embed="rId9">
            <a:alphaModFix/>
          </a:blip>
          <a:srcRect b="0" l="0" r="0" t="0"/>
          <a:stretch/>
        </p:blipFill>
        <p:spPr>
          <a:xfrm>
            <a:off x="5159123" y="3140402"/>
            <a:ext cx="1762137" cy="18506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pic>
        <p:nvPicPr>
          <p:cNvPr id="1030" name="Google Shape;1030;p124"/>
          <p:cNvPicPr preferRelativeResize="0"/>
          <p:nvPr/>
        </p:nvPicPr>
        <p:blipFill rotWithShape="1">
          <a:blip r:embed="rId3">
            <a:alphaModFix/>
          </a:blip>
          <a:srcRect b="16590" l="0" r="20483" t="0"/>
          <a:stretch/>
        </p:blipFill>
        <p:spPr>
          <a:xfrm>
            <a:off x="543200" y="2407483"/>
            <a:ext cx="3631825" cy="2539693"/>
          </a:xfrm>
          <a:prstGeom prst="rect">
            <a:avLst/>
          </a:prstGeom>
          <a:noFill/>
          <a:ln>
            <a:noFill/>
          </a:ln>
        </p:spPr>
      </p:pic>
      <p:graphicFrame>
        <p:nvGraphicFramePr>
          <p:cNvPr id="1031" name="Google Shape;1031;p124"/>
          <p:cNvGraphicFramePr/>
          <p:nvPr/>
        </p:nvGraphicFramePr>
        <p:xfrm>
          <a:off x="112100" y="167150"/>
          <a:ext cx="3000000" cy="3000000"/>
        </p:xfrm>
        <a:graphic>
          <a:graphicData uri="http://schemas.openxmlformats.org/drawingml/2006/table">
            <a:tbl>
              <a:tblPr>
                <a:noFill/>
                <a:tableStyleId>{50939A16-3E96-49AD-AB84-2D6A270B9B64}</a:tableStyleId>
              </a:tblPr>
              <a:tblGrid>
                <a:gridCol w="1239825"/>
                <a:gridCol w="1511600"/>
                <a:gridCol w="1311500"/>
                <a:gridCol w="2300150"/>
                <a:gridCol w="1243425"/>
                <a:gridCol w="1313300"/>
              </a:tblGrid>
              <a:tr h="904375">
                <a:tc>
                  <a:txBody>
                    <a:bodyPr/>
                    <a:lstStyle/>
                    <a:p>
                      <a:pPr indent="0" lvl="0" marL="35576" marR="0" rtl="0" algn="ctr">
                        <a:lnSpc>
                          <a:spcPct val="109408"/>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Sample ID          </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Sample  </a:t>
                      </a:r>
                      <a:endParaRPr sz="1800" u="none" cap="none" strike="noStrike">
                        <a:latin typeface="Calibri"/>
                        <a:ea typeface="Calibri"/>
                        <a:cs typeface="Calibri"/>
                        <a:sym typeface="Calibri"/>
                      </a:endParaRPr>
                    </a:p>
                    <a:p>
                      <a:pPr indent="0" lvl="0" marL="0" marR="0" rtl="0" algn="ctr">
                        <a:lnSpc>
                          <a:spcPct val="100000"/>
                        </a:lnSpc>
                        <a:spcBef>
                          <a:spcPts val="6"/>
                        </a:spcBef>
                        <a:spcAft>
                          <a:spcPts val="0"/>
                        </a:spcAft>
                        <a:buClr>
                          <a:srgbClr val="000000"/>
                        </a:buClr>
                        <a:buSzPts val="1800"/>
                        <a:buFont typeface="Arial"/>
                        <a:buNone/>
                      </a:pPr>
                      <a:r>
                        <a:rPr lang="en" sz="1800" u="none" cap="none" strike="noStrike">
                          <a:latin typeface="Calibri"/>
                          <a:ea typeface="Calibri"/>
                          <a:cs typeface="Calibri"/>
                          <a:sym typeface="Calibri"/>
                        </a:rPr>
                        <a:t>Received Date </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Collection  </a:t>
                      </a:r>
                      <a:endParaRPr sz="1800" u="none" cap="none" strike="noStrike">
                        <a:latin typeface="Calibri"/>
                        <a:ea typeface="Calibri"/>
                        <a:cs typeface="Calibri"/>
                        <a:sym typeface="Calibri"/>
                      </a:endParaRPr>
                    </a:p>
                    <a:p>
                      <a:pPr indent="0" lvl="0" marL="0" marR="0" rtl="0" algn="ctr">
                        <a:lnSpc>
                          <a:spcPct val="100000"/>
                        </a:lnSpc>
                        <a:spcBef>
                          <a:spcPts val="102"/>
                        </a:spcBef>
                        <a:spcAft>
                          <a:spcPts val="0"/>
                        </a:spcAft>
                        <a:buClr>
                          <a:srgbClr val="000000"/>
                        </a:buClr>
                        <a:buSzPts val="1800"/>
                        <a:buFont typeface="Arial"/>
                        <a:buNone/>
                      </a:pPr>
                      <a:r>
                        <a:rPr lang="en" sz="1800" u="none" cap="none" strike="noStrike">
                          <a:latin typeface="Calibri"/>
                          <a:ea typeface="Calibri"/>
                          <a:cs typeface="Calibri"/>
                          <a:sym typeface="Calibri"/>
                        </a:rPr>
                        <a:t>Date</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Analyte </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A/P </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Count  </a:t>
                      </a:r>
                      <a:endParaRPr sz="1800" u="none" cap="none" strike="noStrike">
                        <a:latin typeface="Calibri"/>
                        <a:ea typeface="Calibri"/>
                        <a:cs typeface="Calibri"/>
                        <a:sym typeface="Calibri"/>
                      </a:endParaRPr>
                    </a:p>
                    <a:p>
                      <a:pPr indent="0" lvl="0" marL="0" marR="0" rtl="0" algn="ctr">
                        <a:lnSpc>
                          <a:spcPct val="100000"/>
                        </a:lnSpc>
                        <a:spcBef>
                          <a:spcPts val="102"/>
                        </a:spcBef>
                        <a:spcAft>
                          <a:spcPts val="0"/>
                        </a:spcAft>
                        <a:buClr>
                          <a:srgbClr val="000000"/>
                        </a:buClr>
                        <a:buSzPts val="1800"/>
                        <a:buFont typeface="Arial"/>
                        <a:buNone/>
                      </a:pPr>
                      <a:r>
                        <a:rPr lang="en" sz="1800" u="none" cap="none" strike="noStrike">
                          <a:latin typeface="Calibri"/>
                          <a:ea typeface="Calibri"/>
                          <a:cs typeface="Calibri"/>
                          <a:sym typeface="Calibri"/>
                        </a:rPr>
                        <a:t>(MPN)</a:t>
                      </a:r>
                      <a:endParaRPr sz="1800" u="none" cap="none" strike="noStrike">
                        <a:latin typeface="Calibri"/>
                        <a:ea typeface="Calibri"/>
                        <a:cs typeface="Calibri"/>
                        <a:sym typeface="Calibri"/>
                      </a:endParaRPr>
                    </a:p>
                  </a:txBody>
                  <a:tcPr marT="63500" marB="63500" marR="63500" marL="63500"/>
                </a:tc>
              </a:tr>
              <a:tr h="642975">
                <a:tc>
                  <a:txBody>
                    <a:bodyPr/>
                    <a:lstStyle/>
                    <a:p>
                      <a:pPr indent="0" lvl="0" marL="0" marR="0" rtl="0" algn="ctr">
                        <a:lnSpc>
                          <a:spcPct val="100000"/>
                        </a:lnSpc>
                        <a:spcBef>
                          <a:spcPts val="0"/>
                        </a:spcBef>
                        <a:spcAft>
                          <a:spcPts val="0"/>
                        </a:spcAft>
                        <a:buClr>
                          <a:schemeClr val="dk1"/>
                        </a:buClr>
                        <a:buSzPts val="1100"/>
                        <a:buFont typeface="Arial"/>
                        <a:buNone/>
                      </a:pPr>
                      <a:r>
                        <a:rPr lang="en" sz="1800" u="none" cap="none" strike="noStrike">
                          <a:solidFill>
                            <a:schemeClr val="dk1"/>
                          </a:solidFill>
                          <a:latin typeface="Calibri"/>
                          <a:ea typeface="Calibri"/>
                          <a:cs typeface="Calibri"/>
                          <a:sym typeface="Calibri"/>
                        </a:rPr>
                        <a:t>242920 </a:t>
                      </a:r>
                      <a:endParaRPr sz="18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l">
                        <a:lnSpc>
                          <a:spcPct val="115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7/30/2024</a:t>
                      </a:r>
                      <a:endParaRPr sz="1800" u="none" cap="none" strike="noStrike">
                        <a:latin typeface="Calibri"/>
                        <a:ea typeface="Calibri"/>
                        <a:cs typeface="Calibri"/>
                        <a:sym typeface="Calibri"/>
                      </a:endParaRPr>
                    </a:p>
                  </a:txBody>
                  <a:tcPr marT="63500" marB="63500" marR="63500" marL="63500"/>
                </a:tc>
                <a:tc>
                  <a:txBody>
                    <a:bodyPr/>
                    <a:lstStyle/>
                    <a:p>
                      <a:pPr indent="0" lvl="0" marL="0" marR="15581"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7/30/2024 </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3100 - COLIFORM (TCR) </a:t>
                      </a:r>
                      <a:endParaRPr sz="1800" u="none" cap="none" strike="noStrike">
                        <a:latin typeface="Calibri"/>
                        <a:ea typeface="Calibri"/>
                        <a:cs typeface="Calibri"/>
                        <a:sym typeface="Calibri"/>
                      </a:endParaRPr>
                    </a:p>
                  </a:txBody>
                  <a:tcPr marT="63500" marB="63500" marR="63500" marL="63500"/>
                </a:tc>
                <a:tc>
                  <a:txBody>
                    <a:bodyPr/>
                    <a:lstStyle/>
                    <a:p>
                      <a:pPr indent="0" lvl="0" marL="32960" marR="0" rtl="0" algn="l">
                        <a:lnSpc>
                          <a:spcPct val="100000"/>
                        </a:lnSpc>
                        <a:spcBef>
                          <a:spcPts val="0"/>
                        </a:spcBef>
                        <a:spcAft>
                          <a:spcPts val="0"/>
                        </a:spcAft>
                        <a:buClr>
                          <a:srgbClr val="000000"/>
                        </a:buClr>
                        <a:buSzPts val="2200"/>
                        <a:buFont typeface="Arial"/>
                        <a:buNone/>
                      </a:pPr>
                      <a:r>
                        <a:rPr lang="en" sz="2200" u="none" cap="none" strike="noStrike">
                          <a:solidFill>
                            <a:srgbClr val="9C0006"/>
                          </a:solidFill>
                          <a:highlight>
                            <a:srgbClr val="FFC7CE"/>
                          </a:highlight>
                          <a:latin typeface="Calibri"/>
                          <a:ea typeface="Calibri"/>
                          <a:cs typeface="Calibri"/>
                          <a:sym typeface="Calibri"/>
                        </a:rPr>
                        <a:t>Present</a:t>
                      </a:r>
                      <a:r>
                        <a:rPr lang="en" sz="1800" u="none" cap="none" strike="noStrike">
                          <a:solidFill>
                            <a:srgbClr val="9C0006"/>
                          </a:solidFill>
                          <a:highlight>
                            <a:srgbClr val="FFC7CE"/>
                          </a:highlight>
                          <a:latin typeface="Calibri"/>
                          <a:ea typeface="Calibri"/>
                          <a:cs typeface="Calibri"/>
                          <a:sym typeface="Calibri"/>
                        </a:rPr>
                        <a:t> </a:t>
                      </a:r>
                      <a:endParaRPr sz="1800" u="none" cap="none" strike="noStrike">
                        <a:solidFill>
                          <a:srgbClr val="9C0006"/>
                        </a:solidFill>
                        <a:highlight>
                          <a:srgbClr val="FFC7CE"/>
                        </a:highlight>
                        <a:latin typeface="Calibri"/>
                        <a:ea typeface="Calibri"/>
                        <a:cs typeface="Calibri"/>
                        <a:sym typeface="Calibri"/>
                      </a:endParaRPr>
                    </a:p>
                  </a:txBody>
                  <a:tcPr marT="63500" marB="63500" marR="63500" marL="63500"/>
                </a:tc>
                <a:tc>
                  <a:txBody>
                    <a:bodyPr/>
                    <a:lstStyle/>
                    <a:p>
                      <a:pPr indent="0" lvl="0" marL="0" marR="15557" rtl="0" algn="ctr">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29.5 </a:t>
                      </a:r>
                      <a:endParaRPr sz="1800" u="none" cap="none" strike="noStrike">
                        <a:latin typeface="Calibri"/>
                        <a:ea typeface="Calibri"/>
                        <a:cs typeface="Calibri"/>
                        <a:sym typeface="Calibri"/>
                      </a:endParaRPr>
                    </a:p>
                  </a:txBody>
                  <a:tcPr marT="63500" marB="63500" marR="63500" marL="63500"/>
                </a:tc>
              </a:tr>
              <a:tr h="381575">
                <a:tc>
                  <a:txBody>
                    <a:bodyPr/>
                    <a:lstStyle/>
                    <a:p>
                      <a:pPr indent="0" lvl="0" marL="0" marR="0" rtl="0" algn="l">
                        <a:lnSpc>
                          <a:spcPct val="115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l">
                        <a:lnSpc>
                          <a:spcPct val="115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63500" marB="63500" marR="63500" marL="63500"/>
                </a:tc>
                <a:tc>
                  <a:txBody>
                    <a:bodyPr/>
                    <a:lstStyle/>
                    <a:p>
                      <a:pPr indent="0" lvl="0" marL="0" marR="0" rtl="0" algn="l">
                        <a:lnSpc>
                          <a:spcPct val="115000"/>
                        </a:lnSpc>
                        <a:spcBef>
                          <a:spcPts val="0"/>
                        </a:spcBef>
                        <a:spcAft>
                          <a:spcPts val="0"/>
                        </a:spcAft>
                        <a:buClr>
                          <a:srgbClr val="000000"/>
                        </a:buClr>
                        <a:buSzPts val="1800"/>
                        <a:buFont typeface="Arial"/>
                        <a:buNone/>
                      </a:pPr>
                      <a:r>
                        <a:t/>
                      </a:r>
                      <a:endParaRPr sz="1800" u="none" cap="none" strike="noStrike">
                        <a:latin typeface="Calibri"/>
                        <a:ea typeface="Calibri"/>
                        <a:cs typeface="Calibri"/>
                        <a:sym typeface="Calibri"/>
                      </a:endParaRPr>
                    </a:p>
                  </a:txBody>
                  <a:tcPr marT="63500" marB="63500" marR="63500" marL="63500"/>
                </a:tc>
                <a:tc>
                  <a:txBody>
                    <a:bodyPr/>
                    <a:lstStyle/>
                    <a:p>
                      <a:pPr indent="0" lvl="0" marL="29489" marR="0" rtl="0" algn="l">
                        <a:lnSpc>
                          <a:spcPct val="100000"/>
                        </a:lnSpc>
                        <a:spcBef>
                          <a:spcPts val="0"/>
                        </a:spcBef>
                        <a:spcAft>
                          <a:spcPts val="0"/>
                        </a:spcAft>
                        <a:buClr>
                          <a:srgbClr val="000000"/>
                        </a:buClr>
                        <a:buSzPts val="1800"/>
                        <a:buFont typeface="Arial"/>
                        <a:buNone/>
                      </a:pPr>
                      <a:r>
                        <a:rPr lang="en" sz="1800" u="none" cap="none" strike="noStrike">
                          <a:latin typeface="Calibri"/>
                          <a:ea typeface="Calibri"/>
                          <a:cs typeface="Calibri"/>
                          <a:sym typeface="Calibri"/>
                        </a:rPr>
                        <a:t>3014 - E. COLI </a:t>
                      </a:r>
                      <a:endParaRPr sz="1800" u="none" cap="none" strike="noStrike">
                        <a:latin typeface="Calibri"/>
                        <a:ea typeface="Calibri"/>
                        <a:cs typeface="Calibri"/>
                        <a:sym typeface="Calibri"/>
                      </a:endParaRPr>
                    </a:p>
                  </a:txBody>
                  <a:tcPr marT="63500" marB="63500" marR="63500" marL="63500"/>
                </a:tc>
                <a:tc>
                  <a:txBody>
                    <a:bodyPr/>
                    <a:lstStyle/>
                    <a:p>
                      <a:pPr indent="0" lvl="0" marL="26120" marR="0" rtl="0" algn="l">
                        <a:lnSpc>
                          <a:spcPct val="100000"/>
                        </a:lnSpc>
                        <a:spcBef>
                          <a:spcPts val="0"/>
                        </a:spcBef>
                        <a:spcAft>
                          <a:spcPts val="0"/>
                        </a:spcAft>
                        <a:buClr>
                          <a:srgbClr val="000000"/>
                        </a:buClr>
                        <a:buSzPts val="2200"/>
                        <a:buFont typeface="Arial"/>
                        <a:buNone/>
                      </a:pPr>
                      <a:r>
                        <a:rPr lang="en" sz="2200" u="none" cap="none" strike="noStrike">
                          <a:solidFill>
                            <a:srgbClr val="006100"/>
                          </a:solidFill>
                          <a:highlight>
                            <a:srgbClr val="C6EFCE"/>
                          </a:highlight>
                          <a:latin typeface="Calibri"/>
                          <a:ea typeface="Calibri"/>
                          <a:cs typeface="Calibri"/>
                          <a:sym typeface="Calibri"/>
                        </a:rPr>
                        <a:t>Absent </a:t>
                      </a:r>
                      <a:endParaRPr sz="2200" u="none" cap="none" strike="noStrike">
                        <a:solidFill>
                          <a:srgbClr val="006100"/>
                        </a:solidFill>
                        <a:highlight>
                          <a:srgbClr val="C6EFCE"/>
                        </a:highlight>
                        <a:latin typeface="Calibri"/>
                        <a:ea typeface="Calibri"/>
                        <a:cs typeface="Calibri"/>
                        <a:sym typeface="Calibri"/>
                      </a:endParaRPr>
                    </a:p>
                  </a:txBody>
                  <a:tcPr marT="63500" marB="63500" marR="63500" marL="63500"/>
                </a:tc>
                <a:tc>
                  <a:txBody>
                    <a:bodyPr/>
                    <a:lstStyle/>
                    <a:p>
                      <a:pPr indent="0" lvl="0" marL="0" marR="0" rtl="0" algn="l">
                        <a:lnSpc>
                          <a:spcPct val="115000"/>
                        </a:lnSpc>
                        <a:spcBef>
                          <a:spcPts val="0"/>
                        </a:spcBef>
                        <a:spcAft>
                          <a:spcPts val="0"/>
                        </a:spcAft>
                        <a:buClr>
                          <a:srgbClr val="000000"/>
                        </a:buClr>
                        <a:buSzPts val="1800"/>
                        <a:buFont typeface="Arial"/>
                        <a:buNone/>
                      </a:pPr>
                      <a:r>
                        <a:t/>
                      </a:r>
                      <a:endParaRPr sz="1800" u="none" cap="none" strike="noStrike">
                        <a:solidFill>
                          <a:srgbClr val="006100"/>
                        </a:solidFill>
                        <a:highlight>
                          <a:srgbClr val="C6EFCE"/>
                        </a:highlight>
                        <a:latin typeface="Calibri"/>
                        <a:ea typeface="Calibri"/>
                        <a:cs typeface="Calibri"/>
                        <a:sym typeface="Calibri"/>
                      </a:endParaRPr>
                    </a:p>
                  </a:txBody>
                  <a:tcPr marT="63500" marB="63500" marR="63500" marL="63500"/>
                </a:tc>
              </a:tr>
            </a:tbl>
          </a:graphicData>
        </a:graphic>
      </p:graphicFrame>
      <p:pic>
        <p:nvPicPr>
          <p:cNvPr id="1032" name="Google Shape;1032;p124"/>
          <p:cNvPicPr preferRelativeResize="0"/>
          <p:nvPr/>
        </p:nvPicPr>
        <p:blipFill rotWithShape="1">
          <a:blip r:embed="rId4">
            <a:alphaModFix/>
          </a:blip>
          <a:srcRect b="0" l="0" r="0" t="0"/>
          <a:stretch/>
        </p:blipFill>
        <p:spPr>
          <a:xfrm>
            <a:off x="4828778" y="2655225"/>
            <a:ext cx="3631822" cy="2044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125"/>
          <p:cNvSpPr txBox="1"/>
          <p:nvPr>
            <p:ph idx="1" type="body"/>
          </p:nvPr>
        </p:nvSpPr>
        <p:spPr>
          <a:xfrm>
            <a:off x="0" y="314625"/>
            <a:ext cx="9144000" cy="430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rPr lang="en" sz="2200">
                <a:solidFill>
                  <a:srgbClr val="222222"/>
                </a:solidFill>
                <a:highlight>
                  <a:srgbClr val="FFFFFF"/>
                </a:highlight>
              </a:rPr>
              <a:t>We have completed testing of the large volume well water sample </a:t>
            </a:r>
            <a:endParaRPr sz="2200">
              <a:solidFill>
                <a:srgbClr val="222222"/>
              </a:solidFill>
              <a:highlight>
                <a:srgbClr val="FFFFFF"/>
              </a:highlight>
            </a:endParaRPr>
          </a:p>
          <a:p>
            <a:pPr indent="0" lvl="0" marL="0" rtl="0" algn="ctr">
              <a:lnSpc>
                <a:spcPct val="115000"/>
              </a:lnSpc>
              <a:spcBef>
                <a:spcPts val="0"/>
              </a:spcBef>
              <a:spcAft>
                <a:spcPts val="0"/>
              </a:spcAft>
              <a:buClr>
                <a:schemeClr val="dk1"/>
              </a:buClr>
              <a:buSzPts val="1100"/>
              <a:buFont typeface="Arial"/>
              <a:buNone/>
            </a:pPr>
            <a:r>
              <a:rPr lang="en" sz="2200">
                <a:solidFill>
                  <a:srgbClr val="222222"/>
                </a:solidFill>
                <a:highlight>
                  <a:srgbClr val="FFFFFF"/>
                </a:highlight>
              </a:rPr>
              <a:t>(250 L) for molecular markers of </a:t>
            </a:r>
            <a:r>
              <a:rPr i="1" lang="en" sz="2200">
                <a:solidFill>
                  <a:srgbClr val="222222"/>
                </a:solidFill>
                <a:highlight>
                  <a:srgbClr val="FFFFFF"/>
                </a:highlight>
              </a:rPr>
              <a:t>F. tularensis </a:t>
            </a:r>
            <a:r>
              <a:rPr lang="en" sz="2200">
                <a:solidFill>
                  <a:srgbClr val="222222"/>
                </a:solidFill>
                <a:highlight>
                  <a:srgbClr val="FFFFFF"/>
                </a:highlight>
              </a:rPr>
              <a:t>and the human-specific fecal indicator, crAssphage. </a:t>
            </a:r>
            <a:r>
              <a:rPr b="1" lang="en" sz="2200">
                <a:solidFill>
                  <a:srgbClr val="222222"/>
                </a:solidFill>
                <a:highlight>
                  <a:srgbClr val="FFFFFF"/>
                </a:highlight>
              </a:rPr>
              <a:t>Neither </a:t>
            </a:r>
            <a:r>
              <a:rPr b="1" i="1" lang="en" sz="2200">
                <a:solidFill>
                  <a:srgbClr val="222222"/>
                </a:solidFill>
                <a:highlight>
                  <a:srgbClr val="FFFFFF"/>
                </a:highlight>
              </a:rPr>
              <a:t>F. tularensis </a:t>
            </a:r>
            <a:r>
              <a:rPr b="1" lang="en" sz="2200">
                <a:solidFill>
                  <a:srgbClr val="222222"/>
                </a:solidFill>
                <a:highlight>
                  <a:srgbClr val="FFFFFF"/>
                </a:highlight>
              </a:rPr>
              <a:t>nor crAssphage DNA were detected in the well water sample.</a:t>
            </a:r>
            <a:r>
              <a:rPr lang="en" sz="2200">
                <a:solidFill>
                  <a:srgbClr val="222222"/>
                </a:solidFill>
                <a:highlight>
                  <a:srgbClr val="FFFFFF"/>
                </a:highlight>
              </a:rPr>
              <a:t> Culturable coliforms and </a:t>
            </a:r>
            <a:r>
              <a:rPr i="1" lang="en" sz="2200">
                <a:solidFill>
                  <a:srgbClr val="222222"/>
                </a:solidFill>
                <a:highlight>
                  <a:srgbClr val="FFFFFF"/>
                </a:highlight>
              </a:rPr>
              <a:t>E. coli </a:t>
            </a:r>
            <a:r>
              <a:rPr lang="en" sz="2200">
                <a:solidFill>
                  <a:srgbClr val="222222"/>
                </a:solidFill>
                <a:highlight>
                  <a:srgbClr val="FFFFFF"/>
                </a:highlight>
              </a:rPr>
              <a:t>were detected at low levels in the well water (0.08 MPN/100 ml and 0.05 MPN/100 ml, respectively).</a:t>
            </a:r>
            <a:endParaRPr sz="2200">
              <a:solidFill>
                <a:srgbClr val="222222"/>
              </a:solidFill>
              <a:highlight>
                <a:srgbClr val="FFFFFF"/>
              </a:highlight>
            </a:endParaRPr>
          </a:p>
          <a:p>
            <a:pPr indent="0" lvl="0" marL="0" rtl="0" algn="ctr">
              <a:lnSpc>
                <a:spcPct val="115000"/>
              </a:lnSpc>
              <a:spcBef>
                <a:spcPts val="0"/>
              </a:spcBef>
              <a:spcAft>
                <a:spcPts val="0"/>
              </a:spcAft>
              <a:buClr>
                <a:schemeClr val="dk1"/>
              </a:buClr>
              <a:buSzPts val="1100"/>
              <a:buFont typeface="Arial"/>
              <a:buNone/>
            </a:pPr>
            <a:r>
              <a:rPr lang="en" sz="2200">
                <a:solidFill>
                  <a:srgbClr val="222222"/>
                </a:solidFill>
                <a:highlight>
                  <a:srgbClr val="FFFFFF"/>
                </a:highlight>
              </a:rPr>
              <a:t> </a:t>
            </a:r>
            <a:endParaRPr sz="2200">
              <a:solidFill>
                <a:srgbClr val="222222"/>
              </a:solidFill>
              <a:highlight>
                <a:srgbClr val="FFFFFF"/>
              </a:highlight>
            </a:endParaRPr>
          </a:p>
          <a:p>
            <a:pPr indent="0" lvl="0" marL="0" rtl="0" algn="ctr">
              <a:lnSpc>
                <a:spcPct val="115000"/>
              </a:lnSpc>
              <a:spcBef>
                <a:spcPts val="0"/>
              </a:spcBef>
              <a:spcAft>
                <a:spcPts val="0"/>
              </a:spcAft>
              <a:buClr>
                <a:schemeClr val="dk1"/>
              </a:buClr>
              <a:buSzPts val="1100"/>
              <a:buFont typeface="Arial"/>
              <a:buNone/>
            </a:pPr>
            <a:r>
              <a:rPr lang="en" sz="2200">
                <a:solidFill>
                  <a:srgbClr val="222222"/>
                </a:solidFill>
                <a:highlight>
                  <a:srgbClr val="FFFFFF"/>
                </a:highlight>
              </a:rPr>
              <a:t>Together these data suggest ground water under the influence of surface water, either through site specific hydrogeology or through well structure failures or flooding.</a:t>
            </a:r>
            <a:endParaRPr sz="220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2200">
                <a:solidFill>
                  <a:srgbClr val="222222"/>
                </a:solidFill>
                <a:highlight>
                  <a:srgbClr val="FFFFFF"/>
                </a:highlight>
              </a:rPr>
              <a:t> </a:t>
            </a:r>
            <a:endParaRPr sz="2200">
              <a:solidFill>
                <a:srgbClr val="222222"/>
              </a:solidFill>
              <a:highlight>
                <a:srgbClr val="FFFFFF"/>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1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 Tale of Tuleramia, Chapter 4</a:t>
            </a:r>
            <a:endParaRPr/>
          </a:p>
        </p:txBody>
      </p:sp>
      <p:sp>
        <p:nvSpPr>
          <p:cNvPr id="1043" name="Google Shape;1043;p1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Explored by Erin Young, PhD</a:t>
            </a:r>
            <a:endParaRPr/>
          </a:p>
          <a:p>
            <a:pPr indent="0" lvl="0" marL="0" rtl="0" algn="ctr">
              <a:spcBef>
                <a:spcPts val="0"/>
              </a:spcBef>
              <a:spcAft>
                <a:spcPts val="0"/>
              </a:spcAft>
              <a:buNone/>
            </a:pPr>
            <a:r>
              <a:rPr lang="en"/>
              <a:t>Utah Public Health Laboratory</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Disclaimer:</a:t>
            </a:r>
            <a:endParaRPr/>
          </a:p>
        </p:txBody>
      </p:sp>
      <p:sp>
        <p:nvSpPr>
          <p:cNvPr id="1049" name="Google Shape;1049;p1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highlight>
                  <a:schemeClr val="lt1"/>
                </a:highlight>
              </a:rPr>
              <a:t>Presenter has no conflicts of interest.</a:t>
            </a:r>
            <a:endParaRPr>
              <a:solidFill>
                <a:schemeClr val="dk1"/>
              </a:solidFill>
              <a:highlight>
                <a:schemeClr val="lt1"/>
              </a:highlight>
            </a:endParaRPr>
          </a:p>
          <a:p>
            <a:pPr indent="0" lvl="0" marL="0" rtl="0" algn="l">
              <a:spcBef>
                <a:spcPts val="1200"/>
              </a:spcBef>
              <a:spcAft>
                <a:spcPts val="0"/>
              </a:spcAft>
              <a:buNone/>
            </a:pPr>
            <a:r>
              <a:t/>
            </a:r>
            <a:endParaRPr>
              <a:solidFill>
                <a:schemeClr val="dk1"/>
              </a:solidFill>
              <a:highlight>
                <a:schemeClr val="lt1"/>
              </a:highlight>
            </a:endParaRPr>
          </a:p>
          <a:p>
            <a:pPr indent="0" lvl="0" marL="0" rtl="0" algn="l">
              <a:spcBef>
                <a:spcPts val="1200"/>
              </a:spcBef>
              <a:spcAft>
                <a:spcPts val="0"/>
              </a:spcAft>
              <a:buNone/>
            </a:pPr>
            <a:r>
              <a:rPr lang="en">
                <a:solidFill>
                  <a:schemeClr val="dk1"/>
                </a:solidFill>
                <a:highlight>
                  <a:schemeClr val="lt1"/>
                </a:highlight>
              </a:rPr>
              <a:t>This presentation is designed to provide general information on sequencing attempts of F. tularensis at the Utah Public Health Laboratory (UPHL). This is not an endorsement from the State of Utah, APHL, StaPH-B, Karius, or any other organization. Any opinions expressed are strictly those of the presenter.</a:t>
            </a:r>
            <a:endParaRPr>
              <a:solidFill>
                <a:schemeClr val="dk1"/>
              </a:solidFill>
              <a:highlight>
                <a:schemeClr val="lt1"/>
              </a:highlight>
            </a:endParaRPr>
          </a:p>
          <a:p>
            <a:pPr indent="0" lvl="0" marL="0" rtl="0" algn="l">
              <a:spcBef>
                <a:spcPts val="1200"/>
              </a:spcBef>
              <a:spcAft>
                <a:spcPts val="0"/>
              </a:spcAft>
              <a:buNone/>
            </a:pPr>
            <a:r>
              <a:t/>
            </a:r>
            <a:endParaRPr>
              <a:solidFill>
                <a:schemeClr val="dk1"/>
              </a:solidFill>
              <a:highlight>
                <a:schemeClr val="lt1"/>
              </a:highlight>
            </a:endParaRPr>
          </a:p>
          <a:p>
            <a:pPr indent="0" lvl="0" marL="0" rtl="0" algn="l">
              <a:spcBef>
                <a:spcPts val="1200"/>
              </a:spcBef>
              <a:spcAft>
                <a:spcPts val="1200"/>
              </a:spcAft>
              <a:buNone/>
            </a:pPr>
            <a:r>
              <a:rPr lang="en">
                <a:solidFill>
                  <a:schemeClr val="dk1"/>
                </a:solidFill>
                <a:highlight>
                  <a:schemeClr val="lt1"/>
                </a:highlight>
              </a:rPr>
              <a:t>Any typos are the work of my cats.</a:t>
            </a:r>
            <a:endParaRPr>
              <a:solidFill>
                <a:schemeClr val="dk1"/>
              </a:solidFill>
              <a:highlight>
                <a:schemeClr val="lt1"/>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pic>
        <p:nvPicPr>
          <p:cNvPr id="1054" name="Google Shape;1054;p128"/>
          <p:cNvPicPr preferRelativeResize="0"/>
          <p:nvPr/>
        </p:nvPicPr>
        <p:blipFill>
          <a:blip r:embed="rId3">
            <a:alphaModFix/>
          </a:blip>
          <a:stretch>
            <a:fillRect/>
          </a:stretch>
        </p:blipFill>
        <p:spPr>
          <a:xfrm>
            <a:off x="890850" y="1017725"/>
            <a:ext cx="7362300" cy="3681150"/>
          </a:xfrm>
          <a:prstGeom prst="rect">
            <a:avLst/>
          </a:prstGeom>
          <a:noFill/>
          <a:ln>
            <a:noFill/>
          </a:ln>
        </p:spPr>
      </p:pic>
      <p:sp>
        <p:nvSpPr>
          <p:cNvPr id="1055" name="Google Shape;1055;p1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this would be in the plot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pic>
        <p:nvPicPr>
          <p:cNvPr id="1060" name="Google Shape;1060;p129"/>
          <p:cNvPicPr preferRelativeResize="0"/>
          <p:nvPr/>
        </p:nvPicPr>
        <p:blipFill>
          <a:blip r:embed="rId3">
            <a:alphaModFix/>
          </a:blip>
          <a:stretch>
            <a:fillRect/>
          </a:stretch>
        </p:blipFill>
        <p:spPr>
          <a:xfrm>
            <a:off x="890850" y="1017725"/>
            <a:ext cx="7362300" cy="3681150"/>
          </a:xfrm>
          <a:prstGeom prst="rect">
            <a:avLst/>
          </a:prstGeom>
          <a:noFill/>
          <a:ln>
            <a:noFill/>
          </a:ln>
        </p:spPr>
      </p:pic>
      <p:sp>
        <p:nvSpPr>
          <p:cNvPr id="1061" name="Google Shape;1061;p1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this would be in the plot</a:t>
            </a:r>
            <a:endParaRPr/>
          </a:p>
        </p:txBody>
      </p:sp>
      <p:sp>
        <p:nvSpPr>
          <p:cNvPr id="1062" name="Google Shape;1062;p129"/>
          <p:cNvSpPr/>
          <p:nvPr/>
        </p:nvSpPr>
        <p:spPr>
          <a:xfrm rot="-3793704">
            <a:off x="5699268" y="1131811"/>
            <a:ext cx="1525858" cy="444623"/>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3" name="Google Shape;1063;p129"/>
          <p:cNvSpPr/>
          <p:nvPr/>
        </p:nvSpPr>
        <p:spPr>
          <a:xfrm>
            <a:off x="5699275" y="2021025"/>
            <a:ext cx="677100" cy="495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p1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“we” identify F. tularensis</a:t>
            </a:r>
            <a:endParaRPr/>
          </a:p>
        </p:txBody>
      </p:sp>
      <p:sp>
        <p:nvSpPr>
          <p:cNvPr id="1069" name="Google Shape;1069;p1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There are several subtypes</a:t>
            </a:r>
            <a:endParaRPr/>
          </a:p>
          <a:p>
            <a:pPr indent="-342900" lvl="0" marL="457200" rtl="0" algn="l">
              <a:spcBef>
                <a:spcPts val="1200"/>
              </a:spcBef>
              <a:spcAft>
                <a:spcPts val="0"/>
              </a:spcAft>
              <a:buSzPts val="1800"/>
              <a:buChar char="-"/>
            </a:pPr>
            <a:r>
              <a:rPr lang="en"/>
              <a:t>tularensis (Type A)</a:t>
            </a:r>
            <a:endParaRPr/>
          </a:p>
          <a:p>
            <a:pPr indent="-317500" lvl="1" marL="914400" rtl="0" algn="l">
              <a:spcBef>
                <a:spcPts val="0"/>
              </a:spcBef>
              <a:spcAft>
                <a:spcPts val="0"/>
              </a:spcAft>
              <a:buSzPts val="1400"/>
              <a:buChar char="-"/>
            </a:pPr>
            <a:r>
              <a:rPr lang="en"/>
              <a:t>Divided further into A I and A II</a:t>
            </a:r>
            <a:endParaRPr/>
          </a:p>
          <a:p>
            <a:pPr indent="-317500" lvl="1" marL="914400" rtl="0" algn="l">
              <a:spcBef>
                <a:spcPts val="0"/>
              </a:spcBef>
              <a:spcAft>
                <a:spcPts val="0"/>
              </a:spcAft>
              <a:buSzPts val="1400"/>
              <a:buChar char="-"/>
            </a:pPr>
            <a:r>
              <a:rPr lang="en"/>
              <a:t>N. America</a:t>
            </a:r>
            <a:endParaRPr/>
          </a:p>
          <a:p>
            <a:pPr indent="-317500" lvl="1" marL="914400" rtl="0" algn="l">
              <a:spcBef>
                <a:spcPts val="0"/>
              </a:spcBef>
              <a:spcAft>
                <a:spcPts val="0"/>
              </a:spcAft>
              <a:buSzPts val="1400"/>
              <a:buChar char="-"/>
            </a:pPr>
            <a:r>
              <a:rPr lang="en"/>
              <a:t>Most severe</a:t>
            </a:r>
            <a:endParaRPr/>
          </a:p>
          <a:p>
            <a:pPr indent="-342900" lvl="0" marL="457200" rtl="0" algn="l">
              <a:spcBef>
                <a:spcPts val="0"/>
              </a:spcBef>
              <a:spcAft>
                <a:spcPts val="0"/>
              </a:spcAft>
              <a:buSzPts val="1800"/>
              <a:buChar char="-"/>
            </a:pPr>
            <a:r>
              <a:rPr lang="en"/>
              <a:t>holarctica (Type B)</a:t>
            </a:r>
            <a:endParaRPr/>
          </a:p>
          <a:p>
            <a:pPr indent="-317500" lvl="1" marL="914400" rtl="0" algn="l">
              <a:spcBef>
                <a:spcPts val="0"/>
              </a:spcBef>
              <a:spcAft>
                <a:spcPts val="0"/>
              </a:spcAft>
              <a:buSzPts val="1400"/>
              <a:buChar char="-"/>
            </a:pPr>
            <a:r>
              <a:rPr lang="en"/>
              <a:t>Northern hemisphere</a:t>
            </a:r>
            <a:endParaRPr/>
          </a:p>
          <a:p>
            <a:pPr indent="-317500" lvl="1" marL="914400" rtl="0" algn="l">
              <a:spcBef>
                <a:spcPts val="0"/>
              </a:spcBef>
              <a:spcAft>
                <a:spcPts val="0"/>
              </a:spcAft>
              <a:buSzPts val="1400"/>
              <a:buChar char="-"/>
            </a:pPr>
            <a:r>
              <a:rPr lang="en"/>
              <a:t>Not as severe</a:t>
            </a:r>
            <a:endParaRPr/>
          </a:p>
          <a:p>
            <a:pPr indent="-342900" lvl="0" marL="457200" rtl="0" algn="l">
              <a:spcBef>
                <a:spcPts val="0"/>
              </a:spcBef>
              <a:spcAft>
                <a:spcPts val="0"/>
              </a:spcAft>
              <a:buSzPts val="1800"/>
              <a:buChar char="-"/>
            </a:pPr>
            <a:r>
              <a:rPr lang="en"/>
              <a:t>mediasiatica</a:t>
            </a:r>
            <a:endParaRPr/>
          </a:p>
          <a:p>
            <a:pPr indent="-317500" lvl="1" marL="914400" rtl="0" algn="l">
              <a:spcBef>
                <a:spcPts val="0"/>
              </a:spcBef>
              <a:spcAft>
                <a:spcPts val="0"/>
              </a:spcAft>
              <a:buSzPts val="1400"/>
              <a:buChar char="-"/>
            </a:pPr>
            <a:r>
              <a:rPr lang="en"/>
              <a:t>Asia (not found in humans… yet)</a:t>
            </a:r>
            <a:endParaRPr/>
          </a:p>
          <a:p>
            <a:pPr indent="-342900" lvl="0" marL="457200" rtl="0" algn="l">
              <a:spcBef>
                <a:spcPts val="0"/>
              </a:spcBef>
              <a:spcAft>
                <a:spcPts val="0"/>
              </a:spcAft>
              <a:buSzPts val="1800"/>
              <a:buChar char="-"/>
            </a:pPr>
            <a:r>
              <a:rPr lang="en"/>
              <a:t>novicida</a:t>
            </a:r>
            <a:endParaRPr/>
          </a:p>
          <a:p>
            <a:pPr indent="-317500" lvl="1" marL="914400" rtl="0" algn="l">
              <a:spcBef>
                <a:spcPts val="0"/>
              </a:spcBef>
              <a:spcAft>
                <a:spcPts val="0"/>
              </a:spcAft>
              <a:buSzPts val="1400"/>
              <a:buChar char="-"/>
            </a:pPr>
            <a:r>
              <a:rPr lang="en"/>
              <a:t>Not always counted as a </a:t>
            </a:r>
            <a:r>
              <a:rPr i="1" lang="en"/>
              <a:t>F. tularensis</a:t>
            </a:r>
            <a:endParaRPr i="1"/>
          </a:p>
          <a:p>
            <a:pPr indent="-317500" lvl="1" marL="914400" rtl="0" algn="l">
              <a:spcBef>
                <a:spcPts val="0"/>
              </a:spcBef>
              <a:spcAft>
                <a:spcPts val="0"/>
              </a:spcAft>
              <a:buSzPts val="1400"/>
              <a:buChar char="-"/>
            </a:pPr>
            <a:r>
              <a:rPr lang="en"/>
              <a:t>Water</a:t>
            </a:r>
            <a:endParaRPr/>
          </a:p>
        </p:txBody>
      </p:sp>
      <p:pic>
        <p:nvPicPr>
          <p:cNvPr id="1070" name="Google Shape;1070;p130"/>
          <p:cNvPicPr preferRelativeResize="0"/>
          <p:nvPr/>
        </p:nvPicPr>
        <p:blipFill>
          <a:blip r:embed="rId3">
            <a:alphaModFix/>
          </a:blip>
          <a:stretch>
            <a:fillRect/>
          </a:stretch>
        </p:blipFill>
        <p:spPr>
          <a:xfrm>
            <a:off x="4918950" y="776275"/>
            <a:ext cx="3429000" cy="3590925"/>
          </a:xfrm>
          <a:prstGeom prst="rect">
            <a:avLst/>
          </a:prstGeom>
          <a:noFill/>
          <a:ln>
            <a:noFill/>
          </a:ln>
        </p:spPr>
      </p:pic>
      <p:sp>
        <p:nvSpPr>
          <p:cNvPr id="1071" name="Google Shape;1071;p130"/>
          <p:cNvSpPr txBox="1"/>
          <p:nvPr/>
        </p:nvSpPr>
        <p:spPr>
          <a:xfrm>
            <a:off x="3111300" y="4703625"/>
            <a:ext cx="6032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https://www.ncbi.nlm.nih.gov/datasets/taxonomy/263/</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can be identified through our DNA</a:t>
            </a:r>
            <a:endParaRPr/>
          </a:p>
        </p:txBody>
      </p:sp>
      <p:pic>
        <p:nvPicPr>
          <p:cNvPr id="1077" name="Google Shape;1077;p131"/>
          <p:cNvPicPr preferRelativeResize="0"/>
          <p:nvPr/>
        </p:nvPicPr>
        <p:blipFill>
          <a:blip r:embed="rId3">
            <a:alphaModFix/>
          </a:blip>
          <a:stretch>
            <a:fillRect/>
          </a:stretch>
        </p:blipFill>
        <p:spPr>
          <a:xfrm>
            <a:off x="311700" y="2021025"/>
            <a:ext cx="5153850" cy="2576949"/>
          </a:xfrm>
          <a:prstGeom prst="rect">
            <a:avLst/>
          </a:prstGeom>
          <a:noFill/>
          <a:ln>
            <a:noFill/>
          </a:ln>
        </p:spPr>
      </p:pic>
      <p:sp>
        <p:nvSpPr>
          <p:cNvPr id="1078" name="Google Shape;1078;p131"/>
          <p:cNvSpPr txBox="1"/>
          <p:nvPr/>
        </p:nvSpPr>
        <p:spPr>
          <a:xfrm>
            <a:off x="132200" y="4743300"/>
            <a:ext cx="9011700" cy="384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300"/>
              <a:t>https://www.businessinsider.com/guides/health/best-dna-kit ; https://www.genome.gov/genetics-glossary/Karyotype</a:t>
            </a:r>
            <a:endParaRPr sz="1300"/>
          </a:p>
        </p:txBody>
      </p:sp>
      <p:pic>
        <p:nvPicPr>
          <p:cNvPr id="1079" name="Google Shape;1079;p131"/>
          <p:cNvPicPr preferRelativeResize="0"/>
          <p:nvPr/>
        </p:nvPicPr>
        <p:blipFill>
          <a:blip r:embed="rId4">
            <a:alphaModFix/>
          </a:blip>
          <a:stretch>
            <a:fillRect/>
          </a:stretch>
        </p:blipFill>
        <p:spPr>
          <a:xfrm>
            <a:off x="4064575" y="1230825"/>
            <a:ext cx="4767725" cy="26818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87"/>
          <p:cNvSpPr/>
          <p:nvPr/>
        </p:nvSpPr>
        <p:spPr>
          <a:xfrm>
            <a:off x="888513" y="1205307"/>
            <a:ext cx="770467" cy="1092862"/>
          </a:xfrm>
          <a:custGeom>
            <a:rect b="b" l="l" r="r" t="t"/>
            <a:pathLst>
              <a:path extrusionOk="0" h="2185723" w="1540935">
                <a:moveTo>
                  <a:pt x="0" y="0"/>
                </a:moveTo>
                <a:lnTo>
                  <a:pt x="1540935" y="0"/>
                </a:lnTo>
                <a:lnTo>
                  <a:pt x="1540935" y="2185723"/>
                </a:lnTo>
                <a:lnTo>
                  <a:pt x="0" y="218572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07" name="Google Shape;507;p87"/>
          <p:cNvSpPr/>
          <p:nvPr/>
        </p:nvSpPr>
        <p:spPr>
          <a:xfrm>
            <a:off x="843647" y="2413771"/>
            <a:ext cx="801046" cy="1009192"/>
          </a:xfrm>
          <a:custGeom>
            <a:rect b="b" l="l" r="r" t="t"/>
            <a:pathLst>
              <a:path extrusionOk="0" h="2018383" w="1602091">
                <a:moveTo>
                  <a:pt x="0" y="0"/>
                </a:moveTo>
                <a:lnTo>
                  <a:pt x="1602091" y="0"/>
                </a:lnTo>
                <a:lnTo>
                  <a:pt x="1602091" y="2018382"/>
                </a:lnTo>
                <a:lnTo>
                  <a:pt x="0" y="2018382"/>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08" name="Google Shape;508;p87"/>
          <p:cNvSpPr/>
          <p:nvPr/>
        </p:nvSpPr>
        <p:spPr>
          <a:xfrm>
            <a:off x="1737809" y="1784047"/>
            <a:ext cx="685829" cy="1009192"/>
          </a:xfrm>
          <a:custGeom>
            <a:rect b="b" l="l" r="r" t="t"/>
            <a:pathLst>
              <a:path extrusionOk="0" h="2018383" w="1371659">
                <a:moveTo>
                  <a:pt x="0" y="0"/>
                </a:moveTo>
                <a:lnTo>
                  <a:pt x="1371659" y="0"/>
                </a:lnTo>
                <a:lnTo>
                  <a:pt x="1371659" y="2018383"/>
                </a:lnTo>
                <a:lnTo>
                  <a:pt x="0" y="201838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09" name="Google Shape;509;p87"/>
          <p:cNvSpPr/>
          <p:nvPr/>
        </p:nvSpPr>
        <p:spPr>
          <a:xfrm>
            <a:off x="1844440" y="2876531"/>
            <a:ext cx="770467" cy="1092862"/>
          </a:xfrm>
          <a:custGeom>
            <a:rect b="b" l="l" r="r" t="t"/>
            <a:pathLst>
              <a:path extrusionOk="0" h="2185723" w="1540935">
                <a:moveTo>
                  <a:pt x="0" y="0"/>
                </a:moveTo>
                <a:lnTo>
                  <a:pt x="1540935" y="0"/>
                </a:lnTo>
                <a:lnTo>
                  <a:pt x="1540935" y="2185723"/>
                </a:lnTo>
                <a:lnTo>
                  <a:pt x="0" y="218572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10" name="Google Shape;510;p87"/>
          <p:cNvSpPr/>
          <p:nvPr/>
        </p:nvSpPr>
        <p:spPr>
          <a:xfrm>
            <a:off x="4782234" y="2326321"/>
            <a:ext cx="311806" cy="1216265"/>
          </a:xfrm>
          <a:custGeom>
            <a:rect b="b" l="l" r="r" t="t"/>
            <a:pathLst>
              <a:path extrusionOk="0" h="2432529" w="623612">
                <a:moveTo>
                  <a:pt x="0" y="0"/>
                </a:moveTo>
                <a:lnTo>
                  <a:pt x="623613" y="0"/>
                </a:lnTo>
                <a:lnTo>
                  <a:pt x="623613" y="2432530"/>
                </a:lnTo>
                <a:lnTo>
                  <a:pt x="0" y="243253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11" name="Google Shape;511;p87"/>
          <p:cNvSpPr/>
          <p:nvPr/>
        </p:nvSpPr>
        <p:spPr>
          <a:xfrm>
            <a:off x="4114297" y="2835572"/>
            <a:ext cx="572688" cy="909027"/>
          </a:xfrm>
          <a:custGeom>
            <a:rect b="b" l="l" r="r" t="t"/>
            <a:pathLst>
              <a:path extrusionOk="0" h="1818055" w="1145375">
                <a:moveTo>
                  <a:pt x="0" y="0"/>
                </a:moveTo>
                <a:lnTo>
                  <a:pt x="1145375" y="0"/>
                </a:lnTo>
                <a:lnTo>
                  <a:pt x="1145375" y="1818055"/>
                </a:lnTo>
                <a:lnTo>
                  <a:pt x="0" y="1818055"/>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12" name="Google Shape;512;p87"/>
          <p:cNvSpPr/>
          <p:nvPr/>
        </p:nvSpPr>
        <p:spPr>
          <a:xfrm>
            <a:off x="3991943" y="2092134"/>
            <a:ext cx="710996" cy="675447"/>
          </a:xfrm>
          <a:custGeom>
            <a:rect b="b" l="l" r="r" t="t"/>
            <a:pathLst>
              <a:path extrusionOk="0" h="1350893" w="1421993">
                <a:moveTo>
                  <a:pt x="0" y="0"/>
                </a:moveTo>
                <a:lnTo>
                  <a:pt x="1421993" y="0"/>
                </a:lnTo>
                <a:lnTo>
                  <a:pt x="1421993" y="1350893"/>
                </a:lnTo>
                <a:lnTo>
                  <a:pt x="0" y="1350893"/>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13" name="Google Shape;513;p87"/>
          <p:cNvSpPr/>
          <p:nvPr/>
        </p:nvSpPr>
        <p:spPr>
          <a:xfrm>
            <a:off x="1080532" y="3546787"/>
            <a:ext cx="752526" cy="971002"/>
          </a:xfrm>
          <a:custGeom>
            <a:rect b="b" l="l" r="r" t="t"/>
            <a:pathLst>
              <a:path extrusionOk="0" h="1942004" w="1505053">
                <a:moveTo>
                  <a:pt x="0" y="0"/>
                </a:moveTo>
                <a:lnTo>
                  <a:pt x="1505053" y="0"/>
                </a:lnTo>
                <a:lnTo>
                  <a:pt x="1505053" y="1942005"/>
                </a:lnTo>
                <a:lnTo>
                  <a:pt x="0" y="1942005"/>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514" name="Google Shape;514;p87"/>
          <p:cNvGrpSpPr/>
          <p:nvPr/>
        </p:nvGrpSpPr>
        <p:grpSpPr>
          <a:xfrm>
            <a:off x="6504277" y="1899270"/>
            <a:ext cx="1943713" cy="2133019"/>
            <a:chOff x="0" y="0"/>
            <a:chExt cx="5183235" cy="5688050"/>
          </a:xfrm>
        </p:grpSpPr>
        <p:sp>
          <p:nvSpPr>
            <p:cNvPr id="515" name="Google Shape;515;p87"/>
            <p:cNvSpPr/>
            <p:nvPr/>
          </p:nvSpPr>
          <p:spPr>
            <a:xfrm>
              <a:off x="0" y="0"/>
              <a:ext cx="5183235" cy="5688050"/>
            </a:xfrm>
            <a:custGeom>
              <a:rect b="b" l="l" r="r" t="t"/>
              <a:pathLst>
                <a:path extrusionOk="0" h="5688050" w="5183235">
                  <a:moveTo>
                    <a:pt x="0" y="0"/>
                  </a:moveTo>
                  <a:lnTo>
                    <a:pt x="5183235" y="0"/>
                  </a:lnTo>
                  <a:lnTo>
                    <a:pt x="5183235" y="5688050"/>
                  </a:lnTo>
                  <a:lnTo>
                    <a:pt x="0" y="5688050"/>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16" name="Google Shape;516;p87"/>
            <p:cNvSpPr/>
            <p:nvPr/>
          </p:nvSpPr>
          <p:spPr>
            <a:xfrm>
              <a:off x="224802" y="458226"/>
              <a:ext cx="1298918" cy="626728"/>
            </a:xfrm>
            <a:custGeom>
              <a:rect b="b" l="l" r="r" t="t"/>
              <a:pathLst>
                <a:path extrusionOk="0" h="626728" w="1298918">
                  <a:moveTo>
                    <a:pt x="0" y="0"/>
                  </a:moveTo>
                  <a:lnTo>
                    <a:pt x="1298917" y="0"/>
                  </a:lnTo>
                  <a:lnTo>
                    <a:pt x="1298917" y="626727"/>
                  </a:lnTo>
                  <a:lnTo>
                    <a:pt x="0" y="626727"/>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17" name="Google Shape;517;p87"/>
            <p:cNvSpPr/>
            <p:nvPr/>
          </p:nvSpPr>
          <p:spPr>
            <a:xfrm>
              <a:off x="224802" y="1084953"/>
              <a:ext cx="1460701" cy="584280"/>
            </a:xfrm>
            <a:custGeom>
              <a:rect b="b" l="l" r="r" t="t"/>
              <a:pathLst>
                <a:path extrusionOk="0" h="584280" w="1460701">
                  <a:moveTo>
                    <a:pt x="0" y="0"/>
                  </a:moveTo>
                  <a:lnTo>
                    <a:pt x="1460700" y="0"/>
                  </a:lnTo>
                  <a:lnTo>
                    <a:pt x="1460700" y="584281"/>
                  </a:lnTo>
                  <a:lnTo>
                    <a:pt x="0" y="584281"/>
                  </a:lnTo>
                  <a:lnTo>
                    <a:pt x="0" y="0"/>
                  </a:lnTo>
                  <a:close/>
                </a:path>
              </a:pathLst>
            </a:custGeom>
            <a:blipFill rotWithShape="1">
              <a:blip r:embed="rId12">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518" name="Google Shape;518;p87"/>
          <p:cNvSpPr txBox="1"/>
          <p:nvPr/>
        </p:nvSpPr>
        <p:spPr>
          <a:xfrm>
            <a:off x="514350" y="129384"/>
            <a:ext cx="7977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1: an evolving mystery </a:t>
            </a:r>
            <a:endParaRPr sz="700"/>
          </a:p>
        </p:txBody>
      </p:sp>
      <p:sp>
        <p:nvSpPr>
          <p:cNvPr id="519" name="Google Shape;519;p87"/>
          <p:cNvSpPr/>
          <p:nvPr/>
        </p:nvSpPr>
        <p:spPr>
          <a:xfrm>
            <a:off x="2884300" y="257173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20" name="Google Shape;520;p87"/>
          <p:cNvSpPr/>
          <p:nvPr/>
        </p:nvSpPr>
        <p:spPr>
          <a:xfrm>
            <a:off x="5486400" y="2639813"/>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Bacteria can also be identified through their DNA</a:t>
            </a:r>
            <a:endParaRPr/>
          </a:p>
        </p:txBody>
      </p:sp>
      <p:pic>
        <p:nvPicPr>
          <p:cNvPr id="1085" name="Google Shape;1085;p132"/>
          <p:cNvPicPr preferRelativeResize="0"/>
          <p:nvPr/>
        </p:nvPicPr>
        <p:blipFill>
          <a:blip r:embed="rId3">
            <a:alphaModFix/>
          </a:blip>
          <a:stretch>
            <a:fillRect/>
          </a:stretch>
        </p:blipFill>
        <p:spPr>
          <a:xfrm>
            <a:off x="1715788" y="922325"/>
            <a:ext cx="5712422" cy="3820975"/>
          </a:xfrm>
          <a:prstGeom prst="rect">
            <a:avLst/>
          </a:prstGeom>
          <a:noFill/>
          <a:ln>
            <a:noFill/>
          </a:ln>
        </p:spPr>
      </p:pic>
      <p:sp>
        <p:nvSpPr>
          <p:cNvPr id="1086" name="Google Shape;1086;p132"/>
          <p:cNvSpPr txBox="1"/>
          <p:nvPr/>
        </p:nvSpPr>
        <p:spPr>
          <a:xfrm>
            <a:off x="3374100" y="4743300"/>
            <a:ext cx="57699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https://www.cdc.gov/pulsenet/php/wgs/index.html</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can we do with bacterial DNA?</a:t>
            </a:r>
            <a:endParaRPr/>
          </a:p>
        </p:txBody>
      </p:sp>
      <p:sp>
        <p:nvSpPr>
          <p:cNvPr id="1092" name="Google Shape;1092;p133"/>
          <p:cNvSpPr txBox="1"/>
          <p:nvPr>
            <p:ph idx="1" type="body"/>
          </p:nvPr>
        </p:nvSpPr>
        <p:spPr>
          <a:xfrm>
            <a:off x="311700" y="1152475"/>
            <a:ext cx="44679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Subtype an organism</a:t>
            </a:r>
            <a:endParaRPr/>
          </a:p>
          <a:p>
            <a:pPr indent="-317500" lvl="1" marL="914400" rtl="0" algn="l">
              <a:spcBef>
                <a:spcPts val="0"/>
              </a:spcBef>
              <a:spcAft>
                <a:spcPts val="0"/>
              </a:spcAft>
              <a:buSzPts val="1400"/>
              <a:buChar char="-"/>
            </a:pPr>
            <a:r>
              <a:rPr lang="en"/>
              <a:t>like subtype of F. tularensis</a:t>
            </a:r>
            <a:endParaRPr/>
          </a:p>
          <a:p>
            <a:pPr indent="-342900" lvl="0" marL="457200" rtl="0" algn="l">
              <a:spcBef>
                <a:spcPts val="0"/>
              </a:spcBef>
              <a:spcAft>
                <a:spcPts val="0"/>
              </a:spcAft>
              <a:buSzPts val="1800"/>
              <a:buChar char="-"/>
            </a:pPr>
            <a:r>
              <a:rPr lang="en"/>
              <a:t>Identify relevant genes</a:t>
            </a:r>
            <a:endParaRPr/>
          </a:p>
          <a:p>
            <a:pPr indent="-317500" lvl="1" marL="914400" rtl="0" algn="l">
              <a:spcBef>
                <a:spcPts val="0"/>
              </a:spcBef>
              <a:spcAft>
                <a:spcPts val="0"/>
              </a:spcAft>
              <a:buSzPts val="1400"/>
              <a:buChar char="-"/>
            </a:pPr>
            <a:r>
              <a:rPr lang="en"/>
              <a:t>like antimicrobial resistance genes</a:t>
            </a:r>
            <a:endParaRPr/>
          </a:p>
          <a:p>
            <a:pPr indent="-342900" lvl="0" marL="457200" rtl="0" algn="l">
              <a:spcBef>
                <a:spcPts val="0"/>
              </a:spcBef>
              <a:spcAft>
                <a:spcPts val="0"/>
              </a:spcAft>
              <a:buSzPts val="1800"/>
              <a:buChar char="-"/>
            </a:pPr>
            <a:r>
              <a:rPr lang="en"/>
              <a:t>Compare genomes</a:t>
            </a:r>
            <a:endParaRPr/>
          </a:p>
          <a:p>
            <a:pPr indent="-317500" lvl="1" marL="914400" rtl="0" algn="l">
              <a:spcBef>
                <a:spcPts val="0"/>
              </a:spcBef>
              <a:spcAft>
                <a:spcPts val="0"/>
              </a:spcAft>
              <a:buSzPts val="1400"/>
              <a:buChar char="-"/>
            </a:pPr>
            <a:r>
              <a:rPr lang="en"/>
              <a:t>like for an outbreak investigation</a:t>
            </a:r>
            <a:endParaRPr/>
          </a:p>
        </p:txBody>
      </p:sp>
      <p:pic>
        <p:nvPicPr>
          <p:cNvPr id="1093" name="Google Shape;1093;p133"/>
          <p:cNvPicPr preferRelativeResize="0"/>
          <p:nvPr/>
        </p:nvPicPr>
        <p:blipFill>
          <a:blip r:embed="rId3">
            <a:alphaModFix/>
          </a:blip>
          <a:stretch>
            <a:fillRect/>
          </a:stretch>
        </p:blipFill>
        <p:spPr>
          <a:xfrm>
            <a:off x="4960150" y="560687"/>
            <a:ext cx="4022149" cy="4022124"/>
          </a:xfrm>
          <a:prstGeom prst="rect">
            <a:avLst/>
          </a:prstGeom>
          <a:noFill/>
          <a:ln>
            <a:noFill/>
          </a:ln>
        </p:spPr>
      </p:pic>
      <p:sp>
        <p:nvSpPr>
          <p:cNvPr id="1094" name="Google Shape;1094;p133"/>
          <p:cNvSpPr txBox="1"/>
          <p:nvPr/>
        </p:nvSpPr>
        <p:spPr>
          <a:xfrm>
            <a:off x="6042950" y="416010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highlight>
                  <a:srgbClr val="FFFFFF"/>
                </a:highlight>
                <a:latin typeface="Roboto"/>
                <a:ea typeface="Roboto"/>
                <a:cs typeface="Roboto"/>
                <a:sym typeface="Roboto"/>
              </a:rPr>
              <a:t>GCF_000833355.1 as visualized with genovi</a:t>
            </a:r>
            <a:endParaRPr/>
          </a:p>
        </p:txBody>
      </p:sp>
      <p:sp>
        <p:nvSpPr>
          <p:cNvPr id="1095" name="Google Shape;1095;p133"/>
          <p:cNvSpPr txBox="1"/>
          <p:nvPr/>
        </p:nvSpPr>
        <p:spPr>
          <a:xfrm>
            <a:off x="311700" y="3880350"/>
            <a:ext cx="7034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CDC has a walkthrough </a:t>
            </a:r>
            <a:endParaRPr/>
          </a:p>
          <a:p>
            <a:pPr indent="0" lvl="0" marL="0" rtl="0" algn="l">
              <a:spcBef>
                <a:spcPts val="0"/>
              </a:spcBef>
              <a:spcAft>
                <a:spcPts val="0"/>
              </a:spcAft>
              <a:buNone/>
            </a:pPr>
            <a:r>
              <a:rPr lang="en"/>
              <a:t>on how sequencing is </a:t>
            </a:r>
            <a:endParaRPr/>
          </a:p>
          <a:p>
            <a:pPr indent="0" lvl="0" marL="0" rtl="0" algn="l">
              <a:spcBef>
                <a:spcPts val="0"/>
              </a:spcBef>
              <a:spcAft>
                <a:spcPts val="0"/>
              </a:spcAft>
              <a:buNone/>
            </a:pPr>
            <a:r>
              <a:rPr lang="en"/>
              <a:t>used to improve public health at https://www.cdc.gov/advanced-molecular-detection/about/detecting-outbreaks.html</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134"/>
          <p:cNvSpPr txBox="1"/>
          <p:nvPr>
            <p:ph type="title"/>
          </p:nvPr>
        </p:nvSpPr>
        <p:spPr>
          <a:xfrm>
            <a:off x="311700" y="445025"/>
            <a:ext cx="8520600" cy="983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Existing gene rearrangements can distinguish lineages</a:t>
            </a:r>
            <a:endParaRPr/>
          </a:p>
        </p:txBody>
      </p:sp>
      <p:pic>
        <p:nvPicPr>
          <p:cNvPr id="1101" name="Google Shape;1101;p134"/>
          <p:cNvPicPr preferRelativeResize="0"/>
          <p:nvPr/>
        </p:nvPicPr>
        <p:blipFill rotWithShape="1">
          <a:blip r:embed="rId3">
            <a:alphaModFix/>
          </a:blip>
          <a:srcRect b="0" l="0" r="9329" t="0"/>
          <a:stretch/>
        </p:blipFill>
        <p:spPr>
          <a:xfrm>
            <a:off x="1355588" y="1535825"/>
            <a:ext cx="6432824" cy="2941125"/>
          </a:xfrm>
          <a:prstGeom prst="rect">
            <a:avLst/>
          </a:prstGeom>
          <a:noFill/>
          <a:ln>
            <a:noFill/>
          </a:ln>
        </p:spPr>
      </p:pic>
      <p:sp>
        <p:nvSpPr>
          <p:cNvPr id="1102" name="Google Shape;1102;p134"/>
          <p:cNvSpPr txBox="1"/>
          <p:nvPr/>
        </p:nvSpPr>
        <p:spPr>
          <a:xfrm>
            <a:off x="6488700" y="4758600"/>
            <a:ext cx="2655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rPr>
              <a:t>Barabote et al. 2009</a:t>
            </a:r>
            <a:endParaRPr sz="13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Sequencing F. tularensis would improve public health surveillance</a:t>
            </a:r>
            <a:endParaRPr sz="2220"/>
          </a:p>
        </p:txBody>
      </p:sp>
      <p:pic>
        <p:nvPicPr>
          <p:cNvPr id="1108" name="Google Shape;1108;p135"/>
          <p:cNvPicPr preferRelativeResize="0"/>
          <p:nvPr/>
        </p:nvPicPr>
        <p:blipFill>
          <a:blip r:embed="rId3">
            <a:alphaModFix/>
          </a:blip>
          <a:stretch>
            <a:fillRect/>
          </a:stretch>
        </p:blipFill>
        <p:spPr>
          <a:xfrm>
            <a:off x="1715788" y="922325"/>
            <a:ext cx="5712422" cy="3820975"/>
          </a:xfrm>
          <a:prstGeom prst="rect">
            <a:avLst/>
          </a:prstGeom>
          <a:noFill/>
          <a:ln>
            <a:noFill/>
          </a:ln>
        </p:spPr>
      </p:pic>
      <p:sp>
        <p:nvSpPr>
          <p:cNvPr id="1109" name="Google Shape;1109;p135"/>
          <p:cNvSpPr txBox="1"/>
          <p:nvPr/>
        </p:nvSpPr>
        <p:spPr>
          <a:xfrm>
            <a:off x="3374100" y="4743300"/>
            <a:ext cx="57699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https://www.cdc.gov/pulsenet/php/wgs/index.html</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There are concerns of “lab leaks” with F. tularensis</a:t>
            </a:r>
            <a:endParaRPr/>
          </a:p>
        </p:txBody>
      </p:sp>
      <p:pic>
        <p:nvPicPr>
          <p:cNvPr id="1115" name="Google Shape;1115;p136"/>
          <p:cNvPicPr preferRelativeResize="0"/>
          <p:nvPr/>
        </p:nvPicPr>
        <p:blipFill>
          <a:blip r:embed="rId3">
            <a:alphaModFix/>
          </a:blip>
          <a:stretch>
            <a:fillRect/>
          </a:stretch>
        </p:blipFill>
        <p:spPr>
          <a:xfrm>
            <a:off x="1358100" y="1017725"/>
            <a:ext cx="6427811" cy="382097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These aren’t unfounded safety precautions </a:t>
            </a:r>
            <a:endParaRPr/>
          </a:p>
        </p:txBody>
      </p:sp>
      <p:pic>
        <p:nvPicPr>
          <p:cNvPr id="1121" name="Google Shape;1121;p137"/>
          <p:cNvPicPr preferRelativeResize="0"/>
          <p:nvPr/>
        </p:nvPicPr>
        <p:blipFill>
          <a:blip r:embed="rId3">
            <a:alphaModFix/>
          </a:blip>
          <a:stretch>
            <a:fillRect/>
          </a:stretch>
        </p:blipFill>
        <p:spPr>
          <a:xfrm>
            <a:off x="3155200" y="922325"/>
            <a:ext cx="5808464" cy="3820976"/>
          </a:xfrm>
          <a:prstGeom prst="rect">
            <a:avLst/>
          </a:prstGeom>
          <a:noFill/>
          <a:ln>
            <a:noFill/>
          </a:ln>
        </p:spPr>
      </p:pic>
      <p:pic>
        <p:nvPicPr>
          <p:cNvPr id="1122" name="Google Shape;1122;p137"/>
          <p:cNvPicPr preferRelativeResize="0"/>
          <p:nvPr/>
        </p:nvPicPr>
        <p:blipFill>
          <a:blip r:embed="rId4">
            <a:alphaModFix/>
          </a:blip>
          <a:stretch>
            <a:fillRect/>
          </a:stretch>
        </p:blipFill>
        <p:spPr>
          <a:xfrm>
            <a:off x="311701" y="1170125"/>
            <a:ext cx="5225648" cy="3106375"/>
          </a:xfrm>
          <a:prstGeom prst="rect">
            <a:avLst/>
          </a:prstGeom>
          <a:noFill/>
          <a:ln>
            <a:noFill/>
          </a:ln>
        </p:spPr>
      </p:pic>
      <p:sp>
        <p:nvSpPr>
          <p:cNvPr id="1123" name="Google Shape;1123;p137"/>
          <p:cNvSpPr txBox="1"/>
          <p:nvPr/>
        </p:nvSpPr>
        <p:spPr>
          <a:xfrm>
            <a:off x="6144000" y="47433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https://en.wikipedia.org/wiki/Hittites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laboratorians went to a simpler sequencing method</a:t>
            </a:r>
            <a:endParaRPr/>
          </a:p>
        </p:txBody>
      </p:sp>
      <p:pic>
        <p:nvPicPr>
          <p:cNvPr id="1129" name="Google Shape;1129;p138"/>
          <p:cNvPicPr preferRelativeResize="0"/>
          <p:nvPr/>
        </p:nvPicPr>
        <p:blipFill>
          <a:blip r:embed="rId3">
            <a:alphaModFix/>
          </a:blip>
          <a:stretch>
            <a:fillRect/>
          </a:stretch>
        </p:blipFill>
        <p:spPr>
          <a:xfrm>
            <a:off x="1715788" y="922325"/>
            <a:ext cx="5712422" cy="3820975"/>
          </a:xfrm>
          <a:prstGeom prst="rect">
            <a:avLst/>
          </a:prstGeom>
          <a:noFill/>
          <a:ln>
            <a:noFill/>
          </a:ln>
        </p:spPr>
      </p:pic>
      <p:sp>
        <p:nvSpPr>
          <p:cNvPr id="1130" name="Google Shape;1130;p138"/>
          <p:cNvSpPr txBox="1"/>
          <p:nvPr/>
        </p:nvSpPr>
        <p:spPr>
          <a:xfrm>
            <a:off x="3374100" y="4743300"/>
            <a:ext cx="57699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https://www.cdc.gov/pulsenet/php/wgs/index.html</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Getting sequencing at UPHL</a:t>
            </a:r>
            <a:endParaRPr/>
          </a:p>
        </p:txBody>
      </p:sp>
      <p:sp>
        <p:nvSpPr>
          <p:cNvPr id="1136" name="Google Shape;1136;p1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Relevant people:</a:t>
            </a:r>
            <a:endParaRPr/>
          </a:p>
          <a:p>
            <a:pPr indent="-342900" lvl="0" marL="457200" rtl="0" algn="l">
              <a:spcBef>
                <a:spcPts val="1200"/>
              </a:spcBef>
              <a:spcAft>
                <a:spcPts val="0"/>
              </a:spcAft>
              <a:buSzPts val="1800"/>
              <a:buChar char="-"/>
            </a:pPr>
            <a:r>
              <a:rPr lang="en"/>
              <a:t>Clark Riddle</a:t>
            </a:r>
            <a:endParaRPr/>
          </a:p>
          <a:p>
            <a:pPr indent="-342900" lvl="0" marL="457200" rtl="0" algn="l">
              <a:spcBef>
                <a:spcPts val="0"/>
              </a:spcBef>
              <a:spcAft>
                <a:spcPts val="0"/>
              </a:spcAft>
              <a:buSzPts val="1800"/>
              <a:buChar char="-"/>
            </a:pPr>
            <a:r>
              <a:rPr lang="en"/>
              <a:t>Courtney Freestone</a:t>
            </a:r>
            <a:endParaRPr/>
          </a:p>
          <a:p>
            <a:pPr indent="-342900" lvl="0" marL="457200" rtl="0" algn="l">
              <a:spcBef>
                <a:spcPts val="0"/>
              </a:spcBef>
              <a:spcAft>
                <a:spcPts val="0"/>
              </a:spcAft>
              <a:buSzPts val="1800"/>
              <a:buChar char="-"/>
            </a:pPr>
            <a:r>
              <a:rPr lang="en"/>
              <a:t>Kimberly Christensen</a:t>
            </a:r>
            <a:endParaRPr/>
          </a:p>
          <a:p>
            <a:pPr indent="-342900" lvl="0" marL="457200" rtl="0" algn="l">
              <a:spcBef>
                <a:spcPts val="0"/>
              </a:spcBef>
              <a:spcAft>
                <a:spcPts val="0"/>
              </a:spcAft>
              <a:buSzPts val="1800"/>
              <a:buChar char="-"/>
            </a:pPr>
            <a:r>
              <a:rPr lang="en"/>
              <a:t>John Hergert</a:t>
            </a:r>
            <a:endParaRPr/>
          </a:p>
          <a:p>
            <a:pPr indent="-342900" lvl="0" marL="457200" rtl="0" algn="l">
              <a:spcBef>
                <a:spcPts val="0"/>
              </a:spcBef>
              <a:spcAft>
                <a:spcPts val="0"/>
              </a:spcAft>
              <a:buSzPts val="1800"/>
              <a:buChar char="-"/>
            </a:pPr>
            <a:r>
              <a:rPr lang="en"/>
              <a:t>Annette Atkinson</a:t>
            </a:r>
            <a:endParaRPr/>
          </a:p>
        </p:txBody>
      </p:sp>
      <p:sp>
        <p:nvSpPr>
          <p:cNvPr id="1137" name="Google Shape;1137;p139"/>
          <p:cNvSpPr txBox="1"/>
          <p:nvPr/>
        </p:nvSpPr>
        <p:spPr>
          <a:xfrm>
            <a:off x="0" y="4768625"/>
            <a:ext cx="9144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https://www.cdc.gov/advanced-molecular-detection/media/pdfs/posters/scientific-superhero-genome-sequencing-print-final.pdf</a:t>
            </a:r>
            <a:endParaRPr sz="1200"/>
          </a:p>
        </p:txBody>
      </p:sp>
      <p:pic>
        <p:nvPicPr>
          <p:cNvPr id="1138" name="Google Shape;1138;p139"/>
          <p:cNvPicPr preferRelativeResize="0"/>
          <p:nvPr/>
        </p:nvPicPr>
        <p:blipFill>
          <a:blip r:embed="rId3">
            <a:alphaModFix/>
          </a:blip>
          <a:stretch>
            <a:fillRect/>
          </a:stretch>
        </p:blipFill>
        <p:spPr>
          <a:xfrm>
            <a:off x="3498024" y="1228675"/>
            <a:ext cx="5334276" cy="332900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id="1143" name="Google Shape;1143;p140"/>
          <p:cNvPicPr preferRelativeResize="0"/>
          <p:nvPr/>
        </p:nvPicPr>
        <p:blipFill>
          <a:blip r:embed="rId3">
            <a:alphaModFix/>
          </a:blip>
          <a:stretch>
            <a:fillRect/>
          </a:stretch>
        </p:blipFill>
        <p:spPr>
          <a:xfrm>
            <a:off x="387900" y="1314475"/>
            <a:ext cx="4891325" cy="3252725"/>
          </a:xfrm>
          <a:prstGeom prst="rect">
            <a:avLst/>
          </a:prstGeom>
          <a:noFill/>
          <a:ln>
            <a:noFill/>
          </a:ln>
        </p:spPr>
      </p:pic>
      <p:sp>
        <p:nvSpPr>
          <p:cNvPr id="1144" name="Google Shape;1144;p1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Nanopore sequencing can be done in space!</a:t>
            </a:r>
            <a:endParaRPr/>
          </a:p>
        </p:txBody>
      </p:sp>
      <p:sp>
        <p:nvSpPr>
          <p:cNvPr id="1145" name="Google Shape;1145;p140"/>
          <p:cNvSpPr txBox="1"/>
          <p:nvPr/>
        </p:nvSpPr>
        <p:spPr>
          <a:xfrm>
            <a:off x="0" y="4743300"/>
            <a:ext cx="9144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https://www.nasa.gov/missions/station/iss-research/dna-sequencing-in-space-timeline/</a:t>
            </a:r>
            <a:endParaRPr/>
          </a:p>
        </p:txBody>
      </p:sp>
      <p:pic>
        <p:nvPicPr>
          <p:cNvPr id="1146" name="Google Shape;1146;p140"/>
          <p:cNvPicPr preferRelativeResize="0"/>
          <p:nvPr/>
        </p:nvPicPr>
        <p:blipFill rotWithShape="1">
          <a:blip r:embed="rId4">
            <a:alphaModFix/>
          </a:blip>
          <a:srcRect b="6707" l="18939" r="17781" t="7624"/>
          <a:stretch/>
        </p:blipFill>
        <p:spPr>
          <a:xfrm>
            <a:off x="5406225" y="1131300"/>
            <a:ext cx="2940600" cy="2236125"/>
          </a:xfrm>
          <a:prstGeom prst="rect">
            <a:avLst/>
          </a:prstGeom>
          <a:noFill/>
          <a:ln>
            <a:noFill/>
          </a:ln>
        </p:spPr>
      </p:pic>
      <p:pic>
        <p:nvPicPr>
          <p:cNvPr id="1147" name="Google Shape;1147;p140"/>
          <p:cNvPicPr preferRelativeResize="0"/>
          <p:nvPr/>
        </p:nvPicPr>
        <p:blipFill>
          <a:blip r:embed="rId5">
            <a:alphaModFix/>
          </a:blip>
          <a:stretch>
            <a:fillRect/>
          </a:stretch>
        </p:blipFill>
        <p:spPr>
          <a:xfrm>
            <a:off x="4842345" y="3481003"/>
            <a:ext cx="3989954" cy="8927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pic>
        <p:nvPicPr>
          <p:cNvPr id="1152" name="Google Shape;1152;p141"/>
          <p:cNvPicPr preferRelativeResize="0"/>
          <p:nvPr/>
        </p:nvPicPr>
        <p:blipFill>
          <a:blip r:embed="rId3">
            <a:alphaModFix/>
          </a:blip>
          <a:stretch>
            <a:fillRect/>
          </a:stretch>
        </p:blipFill>
        <p:spPr>
          <a:xfrm>
            <a:off x="387900" y="1314475"/>
            <a:ext cx="4891325" cy="3252725"/>
          </a:xfrm>
          <a:prstGeom prst="rect">
            <a:avLst/>
          </a:prstGeom>
          <a:noFill/>
          <a:ln>
            <a:noFill/>
          </a:ln>
        </p:spPr>
      </p:pic>
      <p:sp>
        <p:nvSpPr>
          <p:cNvPr id="1153" name="Google Shape;1153;p1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Nanopore sequencing can be done in space!</a:t>
            </a:r>
            <a:endParaRPr/>
          </a:p>
        </p:txBody>
      </p:sp>
      <p:sp>
        <p:nvSpPr>
          <p:cNvPr id="1154" name="Google Shape;1154;p141"/>
          <p:cNvSpPr txBox="1"/>
          <p:nvPr/>
        </p:nvSpPr>
        <p:spPr>
          <a:xfrm>
            <a:off x="0" y="4743300"/>
            <a:ext cx="9144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https://www.nasa.gov/missions/station/iss-research/dna-sequencing-in-space-timeline/</a:t>
            </a:r>
            <a:endParaRPr/>
          </a:p>
        </p:txBody>
      </p:sp>
      <p:pic>
        <p:nvPicPr>
          <p:cNvPr id="1155" name="Google Shape;1155;p141"/>
          <p:cNvPicPr preferRelativeResize="0"/>
          <p:nvPr/>
        </p:nvPicPr>
        <p:blipFill rotWithShape="1">
          <a:blip r:embed="rId4">
            <a:alphaModFix/>
          </a:blip>
          <a:srcRect b="6707" l="18939" r="17781" t="7624"/>
          <a:stretch/>
        </p:blipFill>
        <p:spPr>
          <a:xfrm>
            <a:off x="5406225" y="1131300"/>
            <a:ext cx="2940600" cy="2236125"/>
          </a:xfrm>
          <a:prstGeom prst="rect">
            <a:avLst/>
          </a:prstGeom>
          <a:noFill/>
          <a:ln>
            <a:noFill/>
          </a:ln>
        </p:spPr>
      </p:pic>
      <p:pic>
        <p:nvPicPr>
          <p:cNvPr id="1156" name="Google Shape;1156;p141"/>
          <p:cNvPicPr preferRelativeResize="0"/>
          <p:nvPr/>
        </p:nvPicPr>
        <p:blipFill>
          <a:blip r:embed="rId5">
            <a:alphaModFix/>
          </a:blip>
          <a:stretch>
            <a:fillRect/>
          </a:stretch>
        </p:blipFill>
        <p:spPr>
          <a:xfrm>
            <a:off x="4842345" y="3481003"/>
            <a:ext cx="3989954" cy="892700"/>
          </a:xfrm>
          <a:prstGeom prst="rect">
            <a:avLst/>
          </a:prstGeom>
          <a:noFill/>
          <a:ln>
            <a:noFill/>
          </a:ln>
        </p:spPr>
      </p:pic>
      <p:sp>
        <p:nvSpPr>
          <p:cNvPr id="1157" name="Google Shape;1157;p141"/>
          <p:cNvSpPr/>
          <p:nvPr/>
        </p:nvSpPr>
        <p:spPr>
          <a:xfrm>
            <a:off x="6426850" y="3668150"/>
            <a:ext cx="1546200" cy="262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8" name="Google Shape;1158;p141"/>
          <p:cNvSpPr/>
          <p:nvPr/>
        </p:nvSpPr>
        <p:spPr>
          <a:xfrm rot="-2700000">
            <a:off x="7235213" y="2900119"/>
            <a:ext cx="1404738" cy="400081"/>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8"/>
          <p:cNvSpPr/>
          <p:nvPr/>
        </p:nvSpPr>
        <p:spPr>
          <a:xfrm>
            <a:off x="888513" y="1205307"/>
            <a:ext cx="770467" cy="1092862"/>
          </a:xfrm>
          <a:custGeom>
            <a:rect b="b" l="l" r="r" t="t"/>
            <a:pathLst>
              <a:path extrusionOk="0" h="2185723" w="1540935">
                <a:moveTo>
                  <a:pt x="0" y="0"/>
                </a:moveTo>
                <a:lnTo>
                  <a:pt x="1540935" y="0"/>
                </a:lnTo>
                <a:lnTo>
                  <a:pt x="1540935" y="2185723"/>
                </a:lnTo>
                <a:lnTo>
                  <a:pt x="0" y="218572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0" name="Google Shape;530;p88"/>
          <p:cNvSpPr/>
          <p:nvPr/>
        </p:nvSpPr>
        <p:spPr>
          <a:xfrm>
            <a:off x="843647" y="2413771"/>
            <a:ext cx="801046" cy="1009192"/>
          </a:xfrm>
          <a:custGeom>
            <a:rect b="b" l="l" r="r" t="t"/>
            <a:pathLst>
              <a:path extrusionOk="0" h="2018383" w="1602091">
                <a:moveTo>
                  <a:pt x="0" y="0"/>
                </a:moveTo>
                <a:lnTo>
                  <a:pt x="1602091" y="0"/>
                </a:lnTo>
                <a:lnTo>
                  <a:pt x="1602091" y="2018382"/>
                </a:lnTo>
                <a:lnTo>
                  <a:pt x="0" y="2018382"/>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1" name="Google Shape;531;p88"/>
          <p:cNvSpPr/>
          <p:nvPr/>
        </p:nvSpPr>
        <p:spPr>
          <a:xfrm>
            <a:off x="1737809" y="1784047"/>
            <a:ext cx="685829" cy="1009192"/>
          </a:xfrm>
          <a:custGeom>
            <a:rect b="b" l="l" r="r" t="t"/>
            <a:pathLst>
              <a:path extrusionOk="0" h="2018383" w="1371659">
                <a:moveTo>
                  <a:pt x="0" y="0"/>
                </a:moveTo>
                <a:lnTo>
                  <a:pt x="1371659" y="0"/>
                </a:lnTo>
                <a:lnTo>
                  <a:pt x="1371659" y="2018383"/>
                </a:lnTo>
                <a:lnTo>
                  <a:pt x="0" y="2018383"/>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2" name="Google Shape;532;p88"/>
          <p:cNvSpPr/>
          <p:nvPr/>
        </p:nvSpPr>
        <p:spPr>
          <a:xfrm>
            <a:off x="1844440" y="2876531"/>
            <a:ext cx="770467" cy="1092862"/>
          </a:xfrm>
          <a:custGeom>
            <a:rect b="b" l="l" r="r" t="t"/>
            <a:pathLst>
              <a:path extrusionOk="0" h="2185723" w="1540935">
                <a:moveTo>
                  <a:pt x="0" y="0"/>
                </a:moveTo>
                <a:lnTo>
                  <a:pt x="1540935" y="0"/>
                </a:lnTo>
                <a:lnTo>
                  <a:pt x="1540935" y="2185723"/>
                </a:lnTo>
                <a:lnTo>
                  <a:pt x="0" y="2185723"/>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3" name="Google Shape;533;p88"/>
          <p:cNvSpPr/>
          <p:nvPr/>
        </p:nvSpPr>
        <p:spPr>
          <a:xfrm>
            <a:off x="4782234" y="2326321"/>
            <a:ext cx="311806" cy="1216265"/>
          </a:xfrm>
          <a:custGeom>
            <a:rect b="b" l="l" r="r" t="t"/>
            <a:pathLst>
              <a:path extrusionOk="0" h="2432529" w="623612">
                <a:moveTo>
                  <a:pt x="0" y="0"/>
                </a:moveTo>
                <a:lnTo>
                  <a:pt x="623613" y="0"/>
                </a:lnTo>
                <a:lnTo>
                  <a:pt x="623613" y="2432530"/>
                </a:lnTo>
                <a:lnTo>
                  <a:pt x="0" y="2432530"/>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4" name="Google Shape;534;p88"/>
          <p:cNvSpPr/>
          <p:nvPr/>
        </p:nvSpPr>
        <p:spPr>
          <a:xfrm>
            <a:off x="4114297" y="2835572"/>
            <a:ext cx="572688" cy="909027"/>
          </a:xfrm>
          <a:custGeom>
            <a:rect b="b" l="l" r="r" t="t"/>
            <a:pathLst>
              <a:path extrusionOk="0" h="1818055" w="1145375">
                <a:moveTo>
                  <a:pt x="0" y="0"/>
                </a:moveTo>
                <a:lnTo>
                  <a:pt x="1145375" y="0"/>
                </a:lnTo>
                <a:lnTo>
                  <a:pt x="1145375" y="1818055"/>
                </a:lnTo>
                <a:lnTo>
                  <a:pt x="0" y="1818055"/>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5" name="Google Shape;535;p88"/>
          <p:cNvSpPr/>
          <p:nvPr/>
        </p:nvSpPr>
        <p:spPr>
          <a:xfrm>
            <a:off x="3991943" y="2092134"/>
            <a:ext cx="710996" cy="675447"/>
          </a:xfrm>
          <a:custGeom>
            <a:rect b="b" l="l" r="r" t="t"/>
            <a:pathLst>
              <a:path extrusionOk="0" h="1350893" w="1421993">
                <a:moveTo>
                  <a:pt x="0" y="0"/>
                </a:moveTo>
                <a:lnTo>
                  <a:pt x="1421993" y="0"/>
                </a:lnTo>
                <a:lnTo>
                  <a:pt x="1421993" y="1350893"/>
                </a:lnTo>
                <a:lnTo>
                  <a:pt x="0" y="1350893"/>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6" name="Google Shape;536;p88"/>
          <p:cNvSpPr/>
          <p:nvPr/>
        </p:nvSpPr>
        <p:spPr>
          <a:xfrm>
            <a:off x="1080532" y="3546787"/>
            <a:ext cx="752526" cy="971002"/>
          </a:xfrm>
          <a:custGeom>
            <a:rect b="b" l="l" r="r" t="t"/>
            <a:pathLst>
              <a:path extrusionOk="0" h="1942004" w="1505053">
                <a:moveTo>
                  <a:pt x="0" y="0"/>
                </a:moveTo>
                <a:lnTo>
                  <a:pt x="1505053" y="0"/>
                </a:lnTo>
                <a:lnTo>
                  <a:pt x="1505053" y="1942005"/>
                </a:lnTo>
                <a:lnTo>
                  <a:pt x="0" y="1942005"/>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537" name="Google Shape;537;p88"/>
          <p:cNvGrpSpPr/>
          <p:nvPr/>
        </p:nvGrpSpPr>
        <p:grpSpPr>
          <a:xfrm>
            <a:off x="7802033" y="1311453"/>
            <a:ext cx="772894" cy="848169"/>
            <a:chOff x="0" y="0"/>
            <a:chExt cx="2061051" cy="2261785"/>
          </a:xfrm>
        </p:grpSpPr>
        <p:sp>
          <p:nvSpPr>
            <p:cNvPr id="538" name="Google Shape;538;p88"/>
            <p:cNvSpPr/>
            <p:nvPr/>
          </p:nvSpPr>
          <p:spPr>
            <a:xfrm>
              <a:off x="0" y="0"/>
              <a:ext cx="2061051" cy="2261785"/>
            </a:xfrm>
            <a:custGeom>
              <a:rect b="b" l="l" r="r" t="t"/>
              <a:pathLst>
                <a:path extrusionOk="0" h="2261785" w="2061051">
                  <a:moveTo>
                    <a:pt x="0" y="0"/>
                  </a:moveTo>
                  <a:lnTo>
                    <a:pt x="2061051" y="0"/>
                  </a:lnTo>
                  <a:lnTo>
                    <a:pt x="2061051" y="2261785"/>
                  </a:lnTo>
                  <a:lnTo>
                    <a:pt x="0" y="2261785"/>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39" name="Google Shape;539;p88"/>
            <p:cNvSpPr/>
            <p:nvPr/>
          </p:nvSpPr>
          <p:spPr>
            <a:xfrm>
              <a:off x="89390" y="182208"/>
              <a:ext cx="516499" cy="249211"/>
            </a:xfrm>
            <a:custGeom>
              <a:rect b="b" l="l" r="r" t="t"/>
              <a:pathLst>
                <a:path extrusionOk="0" h="249211" w="516499">
                  <a:moveTo>
                    <a:pt x="0" y="0"/>
                  </a:moveTo>
                  <a:lnTo>
                    <a:pt x="516499" y="0"/>
                  </a:lnTo>
                  <a:lnTo>
                    <a:pt x="516499" y="249211"/>
                  </a:lnTo>
                  <a:lnTo>
                    <a:pt x="0" y="249211"/>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40" name="Google Shape;540;p88"/>
            <p:cNvSpPr/>
            <p:nvPr/>
          </p:nvSpPr>
          <p:spPr>
            <a:xfrm>
              <a:off x="89390" y="431419"/>
              <a:ext cx="580830" cy="232332"/>
            </a:xfrm>
            <a:custGeom>
              <a:rect b="b" l="l" r="r" t="t"/>
              <a:pathLst>
                <a:path extrusionOk="0" h="232332" w="580830">
                  <a:moveTo>
                    <a:pt x="0" y="0"/>
                  </a:moveTo>
                  <a:lnTo>
                    <a:pt x="580830" y="0"/>
                  </a:lnTo>
                  <a:lnTo>
                    <a:pt x="580830" y="232332"/>
                  </a:lnTo>
                  <a:lnTo>
                    <a:pt x="0" y="232332"/>
                  </a:lnTo>
                  <a:lnTo>
                    <a:pt x="0" y="0"/>
                  </a:lnTo>
                  <a:close/>
                </a:path>
              </a:pathLst>
            </a:custGeom>
            <a:blipFill rotWithShape="1">
              <a:blip r:embed="rId12">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541" name="Google Shape;541;p88"/>
          <p:cNvGrpSpPr/>
          <p:nvPr/>
        </p:nvGrpSpPr>
        <p:grpSpPr>
          <a:xfrm>
            <a:off x="8188480" y="1311453"/>
            <a:ext cx="772894" cy="848169"/>
            <a:chOff x="0" y="0"/>
            <a:chExt cx="2061051" cy="2261785"/>
          </a:xfrm>
        </p:grpSpPr>
        <p:sp>
          <p:nvSpPr>
            <p:cNvPr id="542" name="Google Shape;542;p88"/>
            <p:cNvSpPr/>
            <p:nvPr/>
          </p:nvSpPr>
          <p:spPr>
            <a:xfrm>
              <a:off x="0" y="0"/>
              <a:ext cx="2061051" cy="2261785"/>
            </a:xfrm>
            <a:custGeom>
              <a:rect b="b" l="l" r="r" t="t"/>
              <a:pathLst>
                <a:path extrusionOk="0" h="2261785" w="2061051">
                  <a:moveTo>
                    <a:pt x="0" y="0"/>
                  </a:moveTo>
                  <a:lnTo>
                    <a:pt x="2061051" y="0"/>
                  </a:lnTo>
                  <a:lnTo>
                    <a:pt x="2061051" y="2261785"/>
                  </a:lnTo>
                  <a:lnTo>
                    <a:pt x="0" y="2261785"/>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43" name="Google Shape;543;p88"/>
            <p:cNvSpPr/>
            <p:nvPr/>
          </p:nvSpPr>
          <p:spPr>
            <a:xfrm>
              <a:off x="89390" y="182208"/>
              <a:ext cx="516499" cy="249211"/>
            </a:xfrm>
            <a:custGeom>
              <a:rect b="b" l="l" r="r" t="t"/>
              <a:pathLst>
                <a:path extrusionOk="0" h="249211" w="516499">
                  <a:moveTo>
                    <a:pt x="0" y="0"/>
                  </a:moveTo>
                  <a:lnTo>
                    <a:pt x="516499" y="0"/>
                  </a:lnTo>
                  <a:lnTo>
                    <a:pt x="516499" y="249211"/>
                  </a:lnTo>
                  <a:lnTo>
                    <a:pt x="0" y="249211"/>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44" name="Google Shape;544;p88"/>
            <p:cNvSpPr/>
            <p:nvPr/>
          </p:nvSpPr>
          <p:spPr>
            <a:xfrm>
              <a:off x="89390" y="431419"/>
              <a:ext cx="580830" cy="232332"/>
            </a:xfrm>
            <a:custGeom>
              <a:rect b="b" l="l" r="r" t="t"/>
              <a:pathLst>
                <a:path extrusionOk="0" h="232332" w="580830">
                  <a:moveTo>
                    <a:pt x="0" y="0"/>
                  </a:moveTo>
                  <a:lnTo>
                    <a:pt x="580830" y="0"/>
                  </a:lnTo>
                  <a:lnTo>
                    <a:pt x="580830" y="232332"/>
                  </a:lnTo>
                  <a:lnTo>
                    <a:pt x="0" y="232332"/>
                  </a:lnTo>
                  <a:lnTo>
                    <a:pt x="0" y="0"/>
                  </a:lnTo>
                  <a:close/>
                </a:path>
              </a:pathLst>
            </a:custGeom>
            <a:blipFill rotWithShape="1">
              <a:blip r:embed="rId12">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545" name="Google Shape;545;p88"/>
          <p:cNvGrpSpPr/>
          <p:nvPr/>
        </p:nvGrpSpPr>
        <p:grpSpPr>
          <a:xfrm>
            <a:off x="7415586" y="1311453"/>
            <a:ext cx="772894" cy="848169"/>
            <a:chOff x="0" y="0"/>
            <a:chExt cx="2061051" cy="2261785"/>
          </a:xfrm>
        </p:grpSpPr>
        <p:sp>
          <p:nvSpPr>
            <p:cNvPr id="546" name="Google Shape;546;p88"/>
            <p:cNvSpPr/>
            <p:nvPr/>
          </p:nvSpPr>
          <p:spPr>
            <a:xfrm>
              <a:off x="0" y="0"/>
              <a:ext cx="2061051" cy="2261785"/>
            </a:xfrm>
            <a:custGeom>
              <a:rect b="b" l="l" r="r" t="t"/>
              <a:pathLst>
                <a:path extrusionOk="0" h="2261785" w="2061051">
                  <a:moveTo>
                    <a:pt x="0" y="0"/>
                  </a:moveTo>
                  <a:lnTo>
                    <a:pt x="2061051" y="0"/>
                  </a:lnTo>
                  <a:lnTo>
                    <a:pt x="2061051" y="2261785"/>
                  </a:lnTo>
                  <a:lnTo>
                    <a:pt x="0" y="2261785"/>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47" name="Google Shape;547;p88"/>
            <p:cNvSpPr/>
            <p:nvPr/>
          </p:nvSpPr>
          <p:spPr>
            <a:xfrm>
              <a:off x="89390" y="182208"/>
              <a:ext cx="516499" cy="249211"/>
            </a:xfrm>
            <a:custGeom>
              <a:rect b="b" l="l" r="r" t="t"/>
              <a:pathLst>
                <a:path extrusionOk="0" h="249211" w="516499">
                  <a:moveTo>
                    <a:pt x="0" y="0"/>
                  </a:moveTo>
                  <a:lnTo>
                    <a:pt x="516499" y="0"/>
                  </a:lnTo>
                  <a:lnTo>
                    <a:pt x="516499" y="249211"/>
                  </a:lnTo>
                  <a:lnTo>
                    <a:pt x="0" y="249211"/>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48" name="Google Shape;548;p88"/>
            <p:cNvSpPr/>
            <p:nvPr/>
          </p:nvSpPr>
          <p:spPr>
            <a:xfrm>
              <a:off x="89390" y="431419"/>
              <a:ext cx="580830" cy="232332"/>
            </a:xfrm>
            <a:custGeom>
              <a:rect b="b" l="l" r="r" t="t"/>
              <a:pathLst>
                <a:path extrusionOk="0" h="232332" w="580830">
                  <a:moveTo>
                    <a:pt x="0" y="0"/>
                  </a:moveTo>
                  <a:lnTo>
                    <a:pt x="580830" y="0"/>
                  </a:lnTo>
                  <a:lnTo>
                    <a:pt x="580830" y="232332"/>
                  </a:lnTo>
                  <a:lnTo>
                    <a:pt x="0" y="232332"/>
                  </a:lnTo>
                  <a:lnTo>
                    <a:pt x="0" y="0"/>
                  </a:lnTo>
                  <a:close/>
                </a:path>
              </a:pathLst>
            </a:custGeom>
            <a:blipFill rotWithShape="1">
              <a:blip r:embed="rId12">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549" name="Google Shape;549;p88"/>
          <p:cNvGrpSpPr/>
          <p:nvPr/>
        </p:nvGrpSpPr>
        <p:grpSpPr>
          <a:xfrm>
            <a:off x="7029138" y="1311453"/>
            <a:ext cx="772894" cy="848169"/>
            <a:chOff x="0" y="0"/>
            <a:chExt cx="2061051" cy="2261785"/>
          </a:xfrm>
        </p:grpSpPr>
        <p:sp>
          <p:nvSpPr>
            <p:cNvPr id="550" name="Google Shape;550;p88"/>
            <p:cNvSpPr/>
            <p:nvPr/>
          </p:nvSpPr>
          <p:spPr>
            <a:xfrm>
              <a:off x="0" y="0"/>
              <a:ext cx="2061051" cy="2261785"/>
            </a:xfrm>
            <a:custGeom>
              <a:rect b="b" l="l" r="r" t="t"/>
              <a:pathLst>
                <a:path extrusionOk="0" h="2261785" w="2061051">
                  <a:moveTo>
                    <a:pt x="0" y="0"/>
                  </a:moveTo>
                  <a:lnTo>
                    <a:pt x="2061051" y="0"/>
                  </a:lnTo>
                  <a:lnTo>
                    <a:pt x="2061051" y="2261785"/>
                  </a:lnTo>
                  <a:lnTo>
                    <a:pt x="0" y="2261785"/>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51" name="Google Shape;551;p88"/>
            <p:cNvSpPr/>
            <p:nvPr/>
          </p:nvSpPr>
          <p:spPr>
            <a:xfrm>
              <a:off x="89390" y="182208"/>
              <a:ext cx="516499" cy="249211"/>
            </a:xfrm>
            <a:custGeom>
              <a:rect b="b" l="l" r="r" t="t"/>
              <a:pathLst>
                <a:path extrusionOk="0" h="249211" w="516499">
                  <a:moveTo>
                    <a:pt x="0" y="0"/>
                  </a:moveTo>
                  <a:lnTo>
                    <a:pt x="516499" y="0"/>
                  </a:lnTo>
                  <a:lnTo>
                    <a:pt x="516499" y="249211"/>
                  </a:lnTo>
                  <a:lnTo>
                    <a:pt x="0" y="249211"/>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52" name="Google Shape;552;p88"/>
            <p:cNvSpPr/>
            <p:nvPr/>
          </p:nvSpPr>
          <p:spPr>
            <a:xfrm>
              <a:off x="89390" y="431419"/>
              <a:ext cx="580830" cy="232332"/>
            </a:xfrm>
            <a:custGeom>
              <a:rect b="b" l="l" r="r" t="t"/>
              <a:pathLst>
                <a:path extrusionOk="0" h="232332" w="580830">
                  <a:moveTo>
                    <a:pt x="0" y="0"/>
                  </a:moveTo>
                  <a:lnTo>
                    <a:pt x="580830" y="0"/>
                  </a:lnTo>
                  <a:lnTo>
                    <a:pt x="580830" y="232332"/>
                  </a:lnTo>
                  <a:lnTo>
                    <a:pt x="0" y="232332"/>
                  </a:lnTo>
                  <a:lnTo>
                    <a:pt x="0" y="0"/>
                  </a:lnTo>
                  <a:close/>
                </a:path>
              </a:pathLst>
            </a:custGeom>
            <a:blipFill rotWithShape="1">
              <a:blip r:embed="rId12">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grpSp>
        <p:nvGrpSpPr>
          <p:cNvPr id="553" name="Google Shape;553;p88"/>
          <p:cNvGrpSpPr/>
          <p:nvPr/>
        </p:nvGrpSpPr>
        <p:grpSpPr>
          <a:xfrm>
            <a:off x="6642691" y="1311453"/>
            <a:ext cx="772894" cy="848169"/>
            <a:chOff x="0" y="0"/>
            <a:chExt cx="2061051" cy="2261785"/>
          </a:xfrm>
        </p:grpSpPr>
        <p:sp>
          <p:nvSpPr>
            <p:cNvPr id="554" name="Google Shape;554;p88"/>
            <p:cNvSpPr/>
            <p:nvPr/>
          </p:nvSpPr>
          <p:spPr>
            <a:xfrm>
              <a:off x="0" y="0"/>
              <a:ext cx="2061051" cy="2261785"/>
            </a:xfrm>
            <a:custGeom>
              <a:rect b="b" l="l" r="r" t="t"/>
              <a:pathLst>
                <a:path extrusionOk="0" h="2261785" w="2061051">
                  <a:moveTo>
                    <a:pt x="0" y="0"/>
                  </a:moveTo>
                  <a:lnTo>
                    <a:pt x="2061051" y="0"/>
                  </a:lnTo>
                  <a:lnTo>
                    <a:pt x="2061051" y="2261785"/>
                  </a:lnTo>
                  <a:lnTo>
                    <a:pt x="0" y="2261785"/>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55" name="Google Shape;555;p88"/>
            <p:cNvSpPr/>
            <p:nvPr/>
          </p:nvSpPr>
          <p:spPr>
            <a:xfrm>
              <a:off x="89390" y="182208"/>
              <a:ext cx="516499" cy="249211"/>
            </a:xfrm>
            <a:custGeom>
              <a:rect b="b" l="l" r="r" t="t"/>
              <a:pathLst>
                <a:path extrusionOk="0" h="249211" w="516499">
                  <a:moveTo>
                    <a:pt x="0" y="0"/>
                  </a:moveTo>
                  <a:lnTo>
                    <a:pt x="516499" y="0"/>
                  </a:lnTo>
                  <a:lnTo>
                    <a:pt x="516499" y="249211"/>
                  </a:lnTo>
                  <a:lnTo>
                    <a:pt x="0" y="249211"/>
                  </a:lnTo>
                  <a:lnTo>
                    <a:pt x="0" y="0"/>
                  </a:lnTo>
                  <a:close/>
                </a:path>
              </a:pathLst>
            </a:custGeom>
            <a:blipFill rotWithShape="1">
              <a:blip r:embed="rId11">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56" name="Google Shape;556;p88"/>
            <p:cNvSpPr/>
            <p:nvPr/>
          </p:nvSpPr>
          <p:spPr>
            <a:xfrm>
              <a:off x="89390" y="431419"/>
              <a:ext cx="580830" cy="232332"/>
            </a:xfrm>
            <a:custGeom>
              <a:rect b="b" l="l" r="r" t="t"/>
              <a:pathLst>
                <a:path extrusionOk="0" h="232332" w="580830">
                  <a:moveTo>
                    <a:pt x="0" y="0"/>
                  </a:moveTo>
                  <a:lnTo>
                    <a:pt x="580830" y="0"/>
                  </a:lnTo>
                  <a:lnTo>
                    <a:pt x="580830" y="232332"/>
                  </a:lnTo>
                  <a:lnTo>
                    <a:pt x="0" y="232332"/>
                  </a:lnTo>
                  <a:lnTo>
                    <a:pt x="0" y="0"/>
                  </a:lnTo>
                  <a:close/>
                </a:path>
              </a:pathLst>
            </a:custGeom>
            <a:blipFill rotWithShape="1">
              <a:blip r:embed="rId12">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557" name="Google Shape;557;p88"/>
          <p:cNvSpPr/>
          <p:nvPr/>
        </p:nvSpPr>
        <p:spPr>
          <a:xfrm>
            <a:off x="6504277" y="2159622"/>
            <a:ext cx="1460754" cy="2057400"/>
          </a:xfrm>
          <a:custGeom>
            <a:rect b="b" l="l" r="r" t="t"/>
            <a:pathLst>
              <a:path extrusionOk="0" h="4114800" w="2921508">
                <a:moveTo>
                  <a:pt x="0" y="0"/>
                </a:moveTo>
                <a:lnTo>
                  <a:pt x="2921508" y="0"/>
                </a:lnTo>
                <a:lnTo>
                  <a:pt x="2921508" y="4114800"/>
                </a:lnTo>
                <a:lnTo>
                  <a:pt x="0" y="4114800"/>
                </a:lnTo>
                <a:lnTo>
                  <a:pt x="0" y="0"/>
                </a:lnTo>
                <a:close/>
              </a:path>
            </a:pathLst>
          </a:custGeom>
          <a:blipFill rotWithShape="1">
            <a:blip r:embed="rId1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58" name="Google Shape;558;p88"/>
          <p:cNvSpPr/>
          <p:nvPr/>
        </p:nvSpPr>
        <p:spPr>
          <a:xfrm>
            <a:off x="7352870" y="3034397"/>
            <a:ext cx="1224323" cy="1133948"/>
          </a:xfrm>
          <a:custGeom>
            <a:rect b="b" l="l" r="r" t="t"/>
            <a:pathLst>
              <a:path extrusionOk="0" h="2267896" w="2448645">
                <a:moveTo>
                  <a:pt x="0" y="0"/>
                </a:moveTo>
                <a:lnTo>
                  <a:pt x="2448646" y="0"/>
                </a:lnTo>
                <a:lnTo>
                  <a:pt x="2448646" y="2267895"/>
                </a:lnTo>
                <a:lnTo>
                  <a:pt x="0" y="2267895"/>
                </a:lnTo>
                <a:lnTo>
                  <a:pt x="0" y="0"/>
                </a:lnTo>
                <a:close/>
              </a:path>
            </a:pathLst>
          </a:custGeom>
          <a:blipFill rotWithShape="1">
            <a:blip r:embed="rId1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59" name="Google Shape;559;p88"/>
          <p:cNvSpPr txBox="1"/>
          <p:nvPr/>
        </p:nvSpPr>
        <p:spPr>
          <a:xfrm>
            <a:off x="514350" y="129384"/>
            <a:ext cx="7977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1: an evolving mystery </a:t>
            </a:r>
            <a:endParaRPr sz="700"/>
          </a:p>
        </p:txBody>
      </p:sp>
      <p:sp>
        <p:nvSpPr>
          <p:cNvPr id="560" name="Google Shape;560;p88"/>
          <p:cNvSpPr/>
          <p:nvPr/>
        </p:nvSpPr>
        <p:spPr>
          <a:xfrm>
            <a:off x="2884300" y="257173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1" name="Google Shape;561;p88"/>
          <p:cNvSpPr/>
          <p:nvPr/>
        </p:nvSpPr>
        <p:spPr>
          <a:xfrm>
            <a:off x="5486400" y="2639813"/>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1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 were able to get some sequencing results</a:t>
            </a:r>
            <a:endParaRPr/>
          </a:p>
        </p:txBody>
      </p:sp>
      <p:pic>
        <p:nvPicPr>
          <p:cNvPr id="1164" name="Google Shape;1164;p142"/>
          <p:cNvPicPr preferRelativeResize="0"/>
          <p:nvPr/>
        </p:nvPicPr>
        <p:blipFill>
          <a:blip r:embed="rId3">
            <a:alphaModFix/>
          </a:blip>
          <a:stretch>
            <a:fillRect/>
          </a:stretch>
        </p:blipFill>
        <p:spPr>
          <a:xfrm>
            <a:off x="1706263" y="1200425"/>
            <a:ext cx="5731464" cy="38209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next?</a:t>
            </a:r>
            <a:endParaRPr/>
          </a:p>
        </p:txBody>
      </p:sp>
      <p:sp>
        <p:nvSpPr>
          <p:cNvPr id="1170" name="Google Shape;1170;p1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Attempt a different extraction method</a:t>
            </a:r>
            <a:endParaRPr/>
          </a:p>
          <a:p>
            <a:pPr indent="-317500" lvl="1" marL="914400" rtl="0" algn="l">
              <a:spcBef>
                <a:spcPts val="0"/>
              </a:spcBef>
              <a:spcAft>
                <a:spcPts val="0"/>
              </a:spcAft>
              <a:buSzPts val="1400"/>
              <a:buChar char="-"/>
            </a:pPr>
            <a:r>
              <a:rPr lang="en"/>
              <a:t>Current method: </a:t>
            </a:r>
            <a:endParaRPr/>
          </a:p>
          <a:p>
            <a:pPr indent="-317500" lvl="2" marL="1371600" rtl="0" algn="l">
              <a:spcBef>
                <a:spcPts val="0"/>
              </a:spcBef>
              <a:spcAft>
                <a:spcPts val="0"/>
              </a:spcAft>
              <a:buSzPts val="1400"/>
              <a:buChar char="-"/>
            </a:pPr>
            <a:r>
              <a:rPr lang="en"/>
              <a:t>Beaver collected by DWR</a:t>
            </a:r>
            <a:endParaRPr/>
          </a:p>
          <a:p>
            <a:pPr indent="-317500" lvl="2" marL="1371600" rtl="0" algn="l">
              <a:spcBef>
                <a:spcPts val="0"/>
              </a:spcBef>
              <a:spcAft>
                <a:spcPts val="0"/>
              </a:spcAft>
              <a:buSzPts val="1400"/>
              <a:buChar char="-"/>
            </a:pPr>
            <a:r>
              <a:rPr lang="en"/>
              <a:t>Black dots on liver</a:t>
            </a:r>
            <a:endParaRPr/>
          </a:p>
          <a:p>
            <a:pPr indent="-317500" lvl="2" marL="1371600" rtl="0" algn="l">
              <a:spcBef>
                <a:spcPts val="0"/>
              </a:spcBef>
              <a:spcAft>
                <a:spcPts val="0"/>
              </a:spcAft>
              <a:buSzPts val="1400"/>
              <a:buChar char="-"/>
            </a:pPr>
            <a:r>
              <a:rPr lang="en"/>
              <a:t>Extract DNA (must be sterilized through boiling)</a:t>
            </a:r>
            <a:endParaRPr/>
          </a:p>
          <a:p>
            <a:pPr indent="-317500" lvl="2" marL="1371600" rtl="0" algn="l">
              <a:spcBef>
                <a:spcPts val="0"/>
              </a:spcBef>
              <a:spcAft>
                <a:spcPts val="0"/>
              </a:spcAft>
              <a:buSzPts val="1400"/>
              <a:buChar char="-"/>
            </a:pPr>
            <a:r>
              <a:rPr lang="en"/>
              <a:t>Filtered</a:t>
            </a:r>
            <a:endParaRPr/>
          </a:p>
          <a:p>
            <a:pPr indent="-342900" lvl="0" marL="457200" rtl="0" algn="l">
              <a:spcBef>
                <a:spcPts val="0"/>
              </a:spcBef>
              <a:spcAft>
                <a:spcPts val="0"/>
              </a:spcAft>
              <a:buSzPts val="1800"/>
              <a:buChar char="-"/>
            </a:pPr>
            <a:r>
              <a:rPr lang="en"/>
              <a:t>Smaller scope of information, such as PCR</a:t>
            </a:r>
            <a:endParaRPr/>
          </a:p>
          <a:p>
            <a:pPr indent="0" lvl="0" marL="0" rtl="0" algn="l">
              <a:spcBef>
                <a:spcPts val="1200"/>
              </a:spcBef>
              <a:spcAft>
                <a:spcPts val="0"/>
              </a:spcAft>
              <a:buNone/>
            </a:pPr>
            <a:r>
              <a:rPr lang="en"/>
              <a:t>More cases are expected to come</a:t>
            </a:r>
            <a:endParaRPr/>
          </a:p>
          <a:p>
            <a:pPr indent="0" lvl="0" marL="0" rtl="0" algn="l">
              <a:spcBef>
                <a:spcPts val="1200"/>
              </a:spcBef>
              <a:spcAft>
                <a:spcPts val="120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a:t>
            </a:r>
            <a:endParaRPr/>
          </a:p>
        </p:txBody>
      </p:sp>
      <p:pic>
        <p:nvPicPr>
          <p:cNvPr id="1176" name="Google Shape;1176;p144"/>
          <p:cNvPicPr preferRelativeResize="0"/>
          <p:nvPr/>
        </p:nvPicPr>
        <p:blipFill>
          <a:blip r:embed="rId3">
            <a:alphaModFix/>
          </a:blip>
          <a:stretch>
            <a:fillRect/>
          </a:stretch>
        </p:blipFill>
        <p:spPr>
          <a:xfrm>
            <a:off x="5312598" y="957386"/>
            <a:ext cx="3519702" cy="3685900"/>
          </a:xfrm>
          <a:prstGeom prst="rect">
            <a:avLst/>
          </a:prstGeom>
          <a:noFill/>
          <a:ln>
            <a:noFill/>
          </a:ln>
        </p:spPr>
      </p:pic>
      <p:sp>
        <p:nvSpPr>
          <p:cNvPr id="1177" name="Google Shape;1177;p144"/>
          <p:cNvSpPr txBox="1"/>
          <p:nvPr/>
        </p:nvSpPr>
        <p:spPr>
          <a:xfrm>
            <a:off x="2078659" y="4703625"/>
            <a:ext cx="68367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t>https://www.ncbi.nlm.nih.gov/datasets/taxonomy/263/</a:t>
            </a:r>
            <a:endParaRPr sz="1200"/>
          </a:p>
        </p:txBody>
      </p:sp>
      <p:pic>
        <p:nvPicPr>
          <p:cNvPr id="1178" name="Google Shape;1178;p144"/>
          <p:cNvPicPr preferRelativeResize="0"/>
          <p:nvPr/>
        </p:nvPicPr>
        <p:blipFill>
          <a:blip r:embed="rId4">
            <a:alphaModFix/>
          </a:blip>
          <a:stretch>
            <a:fillRect/>
          </a:stretch>
        </p:blipFill>
        <p:spPr>
          <a:xfrm>
            <a:off x="616750" y="789287"/>
            <a:ext cx="4022149" cy="4022124"/>
          </a:xfrm>
          <a:prstGeom prst="rect">
            <a:avLst/>
          </a:prstGeom>
          <a:noFill/>
          <a:ln>
            <a:noFill/>
          </a:ln>
        </p:spPr>
      </p:pic>
      <p:sp>
        <p:nvSpPr>
          <p:cNvPr id="1179" name="Google Shape;1179;p144"/>
          <p:cNvSpPr txBox="1"/>
          <p:nvPr/>
        </p:nvSpPr>
        <p:spPr>
          <a:xfrm>
            <a:off x="882950" y="4703625"/>
            <a:ext cx="3399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rPr>
              <a:t>GCF_000833355.1 as visualized with genovi</a:t>
            </a:r>
            <a:endParaRPr sz="12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pic>
        <p:nvPicPr>
          <p:cNvPr id="1184" name="Google Shape;1184;p145"/>
          <p:cNvPicPr preferRelativeResize="0"/>
          <p:nvPr/>
        </p:nvPicPr>
        <p:blipFill rotWithShape="1">
          <a:blip r:embed="rId3">
            <a:alphaModFix/>
          </a:blip>
          <a:srcRect b="0" l="0" r="0" t="0"/>
          <a:stretch/>
        </p:blipFill>
        <p:spPr>
          <a:xfrm>
            <a:off x="415193" y="1870104"/>
            <a:ext cx="7141463" cy="2383884"/>
          </a:xfrm>
          <a:prstGeom prst="rect">
            <a:avLst/>
          </a:prstGeom>
          <a:noFill/>
          <a:ln>
            <a:noFill/>
          </a:ln>
        </p:spPr>
      </p:pic>
      <p:sp>
        <p:nvSpPr>
          <p:cNvPr id="1185" name="Google Shape;1185;p145"/>
          <p:cNvSpPr txBox="1"/>
          <p:nvPr>
            <p:ph type="title"/>
          </p:nvPr>
        </p:nvSpPr>
        <p:spPr>
          <a:xfrm>
            <a:off x="419725" y="273850"/>
            <a:ext cx="8524500" cy="994200"/>
          </a:xfrm>
          <a:prstGeom prst="rect">
            <a:avLst/>
          </a:prstGeom>
          <a:noFill/>
          <a:ln>
            <a:noFill/>
          </a:ln>
        </p:spPr>
        <p:txBody>
          <a:bodyPr anchorCtr="0" anchor="ctr" bIns="34275" lIns="0" spcFirstLastPara="1" rIns="0" wrap="square" tIns="34275">
            <a:normAutofit/>
          </a:bodyPr>
          <a:lstStyle/>
          <a:p>
            <a:pPr indent="0" lvl="0" marL="0" rtl="0" algn="l">
              <a:lnSpc>
                <a:spcPct val="90000"/>
              </a:lnSpc>
              <a:spcBef>
                <a:spcPts val="0"/>
              </a:spcBef>
              <a:spcAft>
                <a:spcPts val="0"/>
              </a:spcAft>
              <a:buSzPts val="3000"/>
              <a:buNone/>
            </a:pPr>
            <a:r>
              <a:rPr lang="en" sz="1800"/>
              <a:t>Patient and animal samples are consistent with </a:t>
            </a:r>
            <a:r>
              <a:rPr i="1" lang="en" sz="1800"/>
              <a:t>F. tularensis </a:t>
            </a:r>
            <a:r>
              <a:rPr i="1" lang="en" sz="1800" u="sng"/>
              <a:t>subsp. holarctica</a:t>
            </a:r>
            <a:r>
              <a:rPr lang="en" sz="1800"/>
              <a:t> </a:t>
            </a:r>
            <a:endParaRPr sz="1800"/>
          </a:p>
        </p:txBody>
      </p:sp>
      <p:sp>
        <p:nvSpPr>
          <p:cNvPr id="1186" name="Google Shape;1186;p145"/>
          <p:cNvSpPr/>
          <p:nvPr/>
        </p:nvSpPr>
        <p:spPr>
          <a:xfrm>
            <a:off x="5857916" y="2340250"/>
            <a:ext cx="1697700" cy="1229100"/>
          </a:xfrm>
          <a:prstGeom prst="roundRect">
            <a:avLst>
              <a:gd fmla="val 6342" name="adj"/>
            </a:avLst>
          </a:prstGeom>
          <a:noFill/>
          <a:ln cap="flat" cmpd="sng" w="1905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p145"/>
          <p:cNvSpPr txBox="1"/>
          <p:nvPr/>
        </p:nvSpPr>
        <p:spPr>
          <a:xfrm>
            <a:off x="7505492" y="2660733"/>
            <a:ext cx="1536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6AA84F"/>
                </a:solidFill>
                <a:latin typeface="Arial"/>
                <a:ea typeface="Arial"/>
                <a:cs typeface="Arial"/>
                <a:sym typeface="Arial"/>
              </a:rPr>
              <a:t>subsp. holarctica (type B)</a:t>
            </a:r>
            <a:endParaRPr b="0" i="1" sz="1400" u="none" cap="none" strike="noStrike">
              <a:solidFill>
                <a:srgbClr val="6AA84F"/>
              </a:solidFill>
              <a:latin typeface="Arial"/>
              <a:ea typeface="Arial"/>
              <a:cs typeface="Arial"/>
              <a:sym typeface="Arial"/>
            </a:endParaRPr>
          </a:p>
        </p:txBody>
      </p:sp>
      <p:sp>
        <p:nvSpPr>
          <p:cNvPr id="1188" name="Google Shape;1188;p145"/>
          <p:cNvSpPr/>
          <p:nvPr/>
        </p:nvSpPr>
        <p:spPr>
          <a:xfrm>
            <a:off x="5857906" y="3616831"/>
            <a:ext cx="1697700" cy="485700"/>
          </a:xfrm>
          <a:prstGeom prst="roundRect">
            <a:avLst>
              <a:gd fmla="val 6342" name="adj"/>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p145"/>
          <p:cNvSpPr txBox="1"/>
          <p:nvPr/>
        </p:nvSpPr>
        <p:spPr>
          <a:xfrm>
            <a:off x="7505492" y="3538604"/>
            <a:ext cx="15366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CC0000"/>
                </a:solidFill>
                <a:latin typeface="Arial"/>
                <a:ea typeface="Arial"/>
                <a:cs typeface="Arial"/>
                <a:sym typeface="Arial"/>
              </a:rPr>
              <a:t>subsp. tularensis (type A)</a:t>
            </a:r>
            <a:endParaRPr b="0" i="1" sz="1400" u="none" cap="none" strike="noStrike">
              <a:solidFill>
                <a:srgbClr val="CC0000"/>
              </a:solidFill>
              <a:latin typeface="Arial"/>
              <a:ea typeface="Arial"/>
              <a:cs typeface="Arial"/>
              <a:sym typeface="Arial"/>
            </a:endParaRPr>
          </a:p>
        </p:txBody>
      </p:sp>
      <p:sp>
        <p:nvSpPr>
          <p:cNvPr id="1190" name="Google Shape;1190;p145"/>
          <p:cNvSpPr txBox="1"/>
          <p:nvPr/>
        </p:nvSpPr>
        <p:spPr>
          <a:xfrm rot="-1799927">
            <a:off x="3432014" y="1534654"/>
            <a:ext cx="1536657" cy="6155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1" lang="en" sz="1400" u="none" cap="none" strike="noStrike">
                <a:solidFill>
                  <a:srgbClr val="6AA84F"/>
                </a:solidFill>
                <a:latin typeface="Arial"/>
                <a:ea typeface="Arial"/>
                <a:cs typeface="Arial"/>
                <a:sym typeface="Arial"/>
              </a:rPr>
              <a:t>subsp. holarctica (type B)</a:t>
            </a:r>
            <a:endParaRPr b="0" i="1" sz="1400" u="none" cap="none" strike="noStrike">
              <a:solidFill>
                <a:srgbClr val="6AA84F"/>
              </a:solidFill>
              <a:latin typeface="Arial"/>
              <a:ea typeface="Arial"/>
              <a:cs typeface="Arial"/>
              <a:sym typeface="Arial"/>
            </a:endParaRPr>
          </a:p>
        </p:txBody>
      </p:sp>
      <p:sp>
        <p:nvSpPr>
          <p:cNvPr id="1191" name="Google Shape;1191;p145"/>
          <p:cNvSpPr txBox="1"/>
          <p:nvPr/>
        </p:nvSpPr>
        <p:spPr>
          <a:xfrm rot="-1799927">
            <a:off x="1317229" y="1534654"/>
            <a:ext cx="1536657" cy="615578"/>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0" i="1" lang="en" sz="1400" u="none" cap="none" strike="noStrike">
                <a:solidFill>
                  <a:srgbClr val="CC0000"/>
                </a:solidFill>
                <a:latin typeface="Arial"/>
                <a:ea typeface="Arial"/>
                <a:cs typeface="Arial"/>
                <a:sym typeface="Arial"/>
              </a:rPr>
              <a:t>subsp. tularensis (type A)</a:t>
            </a:r>
            <a:endParaRPr b="0" i="1" sz="1400" u="none" cap="none" strike="noStrike">
              <a:solidFill>
                <a:srgbClr val="CC0000"/>
              </a:solidFill>
              <a:latin typeface="Arial"/>
              <a:ea typeface="Arial"/>
              <a:cs typeface="Arial"/>
              <a:sym typeface="Arial"/>
            </a:endParaRPr>
          </a:p>
        </p:txBody>
      </p:sp>
      <p:sp>
        <p:nvSpPr>
          <p:cNvPr id="1192" name="Google Shape;1192;p145"/>
          <p:cNvSpPr txBox="1"/>
          <p:nvPr/>
        </p:nvSpPr>
        <p:spPr>
          <a:xfrm rot="-1799827">
            <a:off x="1113859" y="1275045"/>
            <a:ext cx="1369320" cy="33869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1" lang="en" sz="1000" u="none" cap="none" strike="noStrike">
                <a:solidFill>
                  <a:srgbClr val="1155CC"/>
                </a:solidFill>
                <a:latin typeface="Arial"/>
                <a:ea typeface="Arial"/>
                <a:cs typeface="Arial"/>
                <a:sym typeface="Arial"/>
              </a:rPr>
              <a:t>subsp. mediastiatica</a:t>
            </a:r>
            <a:endParaRPr b="0" i="1" sz="1000" u="none" cap="none" strike="noStrike">
              <a:solidFill>
                <a:srgbClr val="1155CC"/>
              </a:solidFill>
              <a:latin typeface="Arial"/>
              <a:ea typeface="Arial"/>
              <a:cs typeface="Arial"/>
              <a:sym typeface="Arial"/>
            </a:endParaRPr>
          </a:p>
        </p:txBody>
      </p:sp>
      <p:sp>
        <p:nvSpPr>
          <p:cNvPr id="1193" name="Google Shape;1193;p145"/>
          <p:cNvSpPr txBox="1"/>
          <p:nvPr/>
        </p:nvSpPr>
        <p:spPr>
          <a:xfrm rot="-1800155">
            <a:off x="828633" y="1302864"/>
            <a:ext cx="1257502" cy="338582"/>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1" lang="en" sz="1000" u="none" cap="none" strike="noStrike">
                <a:solidFill>
                  <a:srgbClr val="674EA7"/>
                </a:solidFill>
                <a:latin typeface="Arial"/>
                <a:ea typeface="Arial"/>
                <a:cs typeface="Arial"/>
                <a:sym typeface="Arial"/>
              </a:rPr>
              <a:t>subsp. novicida</a:t>
            </a:r>
            <a:endParaRPr b="0" i="1" sz="1000" u="none" cap="none" strike="noStrike">
              <a:solidFill>
                <a:srgbClr val="674EA7"/>
              </a:solidFill>
              <a:latin typeface="Arial"/>
              <a:ea typeface="Arial"/>
              <a:cs typeface="Arial"/>
              <a:sym typeface="Arial"/>
            </a:endParaRPr>
          </a:p>
        </p:txBody>
      </p:sp>
      <p:cxnSp>
        <p:nvCxnSpPr>
          <p:cNvPr id="1194" name="Google Shape;1194;p145"/>
          <p:cNvCxnSpPr/>
          <p:nvPr/>
        </p:nvCxnSpPr>
        <p:spPr>
          <a:xfrm flipH="1">
            <a:off x="1263985" y="1803636"/>
            <a:ext cx="53400" cy="327300"/>
          </a:xfrm>
          <a:prstGeom prst="straightConnector1">
            <a:avLst/>
          </a:prstGeom>
          <a:noFill/>
          <a:ln cap="flat" cmpd="sng" w="9525">
            <a:solidFill>
              <a:srgbClr val="3C78D8"/>
            </a:solidFill>
            <a:prstDash val="solid"/>
            <a:round/>
            <a:headEnd len="sm" w="sm" type="none"/>
            <a:tailEnd len="med" w="med" type="triangle"/>
          </a:ln>
        </p:spPr>
      </p:cxnSp>
      <p:cxnSp>
        <p:nvCxnSpPr>
          <p:cNvPr id="1195" name="Google Shape;1195;p145"/>
          <p:cNvCxnSpPr/>
          <p:nvPr/>
        </p:nvCxnSpPr>
        <p:spPr>
          <a:xfrm>
            <a:off x="1044842" y="1812975"/>
            <a:ext cx="80100" cy="320700"/>
          </a:xfrm>
          <a:prstGeom prst="straightConnector1">
            <a:avLst/>
          </a:prstGeom>
          <a:noFill/>
          <a:ln cap="flat" cmpd="sng" w="9525">
            <a:solidFill>
              <a:srgbClr val="674EA7"/>
            </a:solidFill>
            <a:prstDash val="solid"/>
            <a:round/>
            <a:headEnd len="sm" w="sm" type="none"/>
            <a:tailEnd len="med" w="med" type="triangle"/>
          </a:ln>
        </p:spPr>
      </p:cxnSp>
      <p:sp>
        <p:nvSpPr>
          <p:cNvPr id="1196" name="Google Shape;1196;p145"/>
          <p:cNvSpPr txBox="1"/>
          <p:nvPr/>
        </p:nvSpPr>
        <p:spPr>
          <a:xfrm>
            <a:off x="2828424" y="4127925"/>
            <a:ext cx="1312800" cy="246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genome assemblies</a:t>
            </a:r>
            <a:endParaRPr b="0" i="0" sz="1000" u="none" cap="none" strike="noStrike">
              <a:solidFill>
                <a:schemeClr val="dk2"/>
              </a:solidFill>
              <a:latin typeface="Arial"/>
              <a:ea typeface="Arial"/>
              <a:cs typeface="Arial"/>
              <a:sym typeface="Arial"/>
            </a:endParaRPr>
          </a:p>
        </p:txBody>
      </p:sp>
      <p:cxnSp>
        <p:nvCxnSpPr>
          <p:cNvPr id="1197" name="Google Shape;1197;p145"/>
          <p:cNvCxnSpPr/>
          <p:nvPr/>
        </p:nvCxnSpPr>
        <p:spPr>
          <a:xfrm>
            <a:off x="4137181" y="4251075"/>
            <a:ext cx="1630500" cy="0"/>
          </a:xfrm>
          <a:prstGeom prst="straightConnector1">
            <a:avLst/>
          </a:prstGeom>
          <a:noFill/>
          <a:ln cap="flat" cmpd="sng" w="9525">
            <a:solidFill>
              <a:schemeClr val="dk2"/>
            </a:solidFill>
            <a:prstDash val="solid"/>
            <a:round/>
            <a:headEnd len="sm" w="sm" type="none"/>
            <a:tailEnd len="med" w="med" type="triangle"/>
          </a:ln>
        </p:spPr>
      </p:cxnSp>
      <p:cxnSp>
        <p:nvCxnSpPr>
          <p:cNvPr id="1198" name="Google Shape;1198;p145"/>
          <p:cNvCxnSpPr/>
          <p:nvPr/>
        </p:nvCxnSpPr>
        <p:spPr>
          <a:xfrm rot="10800000">
            <a:off x="1112177" y="4251074"/>
            <a:ext cx="1694700" cy="0"/>
          </a:xfrm>
          <a:prstGeom prst="straightConnector1">
            <a:avLst/>
          </a:prstGeom>
          <a:noFill/>
          <a:ln cap="flat" cmpd="sng" w="9525">
            <a:solidFill>
              <a:schemeClr val="dk2"/>
            </a:solidFill>
            <a:prstDash val="solid"/>
            <a:round/>
            <a:headEnd len="sm" w="sm" type="none"/>
            <a:tailEnd len="med" w="med" type="triangle"/>
          </a:ln>
        </p:spPr>
      </p:cxnSp>
      <p:sp>
        <p:nvSpPr>
          <p:cNvPr id="1199" name="Google Shape;1199;p145"/>
          <p:cNvSpPr txBox="1"/>
          <p:nvPr/>
        </p:nvSpPr>
        <p:spPr>
          <a:xfrm>
            <a:off x="129548" y="1389475"/>
            <a:ext cx="761100" cy="5541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chemeClr val="dk2"/>
                </a:solidFill>
                <a:latin typeface="Arial"/>
                <a:ea typeface="Arial"/>
                <a:cs typeface="Arial"/>
                <a:sym typeface="Arial"/>
              </a:rPr>
              <a:t>average </a:t>
            </a:r>
            <a:r>
              <a:rPr b="1" i="0" lang="en" sz="1000" u="sng" cap="none" strike="noStrike">
                <a:solidFill>
                  <a:schemeClr val="dk1"/>
                </a:solidFill>
                <a:latin typeface="Arial"/>
                <a:ea typeface="Arial"/>
                <a:cs typeface="Arial"/>
                <a:sym typeface="Arial"/>
              </a:rPr>
              <a:t>adjusted</a:t>
            </a:r>
            <a:r>
              <a:rPr b="0" i="0" lang="en" sz="1000" u="none" cap="none" strike="noStrike">
                <a:solidFill>
                  <a:schemeClr val="dk2"/>
                </a:solidFill>
                <a:latin typeface="Arial"/>
                <a:ea typeface="Arial"/>
                <a:cs typeface="Arial"/>
                <a:sym typeface="Arial"/>
              </a:rPr>
              <a:t> identity</a:t>
            </a:r>
            <a:endParaRPr b="0" i="0" sz="1000" u="none" cap="none" strike="noStrike">
              <a:solidFill>
                <a:schemeClr val="dk2"/>
              </a:solidFill>
              <a:latin typeface="Arial"/>
              <a:ea typeface="Arial"/>
              <a:cs typeface="Arial"/>
              <a:sym typeface="Arial"/>
            </a:endParaRPr>
          </a:p>
        </p:txBody>
      </p:sp>
      <p:sp>
        <p:nvSpPr>
          <p:cNvPr id="1200" name="Google Shape;1200;p145"/>
          <p:cNvSpPr/>
          <p:nvPr/>
        </p:nvSpPr>
        <p:spPr>
          <a:xfrm>
            <a:off x="6305803" y="2339011"/>
            <a:ext cx="387300" cy="180300"/>
          </a:xfrm>
          <a:prstGeom prst="leftArrow">
            <a:avLst>
              <a:gd fmla="val 50000" name="adj1"/>
              <a:gd fmla="val 50000" name="adj2"/>
            </a:avLst>
          </a:pr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45"/>
          <p:cNvSpPr txBox="1"/>
          <p:nvPr/>
        </p:nvSpPr>
        <p:spPr>
          <a:xfrm>
            <a:off x="999075" y="4526625"/>
            <a:ext cx="6717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2"/>
                </a:solidFill>
                <a:latin typeface="Arial"/>
                <a:ea typeface="Arial"/>
                <a:cs typeface="Arial"/>
                <a:sym typeface="Arial"/>
              </a:rPr>
              <a:t>There is genetic similarity between the animal samples and an unrelated UT patient sample (Jan 2023). This is consistent with lower genetic diversity within </a:t>
            </a:r>
            <a:r>
              <a:rPr b="0" i="1" lang="en" sz="1200" u="none" cap="none" strike="noStrike">
                <a:solidFill>
                  <a:schemeClr val="dk2"/>
                </a:solidFill>
                <a:latin typeface="Arial"/>
                <a:ea typeface="Arial"/>
                <a:cs typeface="Arial"/>
                <a:sym typeface="Arial"/>
              </a:rPr>
              <a:t>subsp. holarctica</a:t>
            </a:r>
            <a:r>
              <a:rPr b="0" i="0" lang="en" sz="1200" u="none" cap="none" strike="noStrike">
                <a:solidFill>
                  <a:schemeClr val="dk2"/>
                </a:solidFill>
                <a:latin typeface="Arial"/>
                <a:ea typeface="Arial"/>
                <a:cs typeface="Arial"/>
                <a:sym typeface="Arial"/>
              </a:rPr>
              <a:t> (at least in Utah).</a:t>
            </a:r>
            <a:endParaRPr b="0" i="0" sz="1200" u="none" cap="none" strike="noStrike">
              <a:solidFill>
                <a:schemeClr val="dk2"/>
              </a:solidFill>
              <a:latin typeface="Arial"/>
              <a:ea typeface="Arial"/>
              <a:cs typeface="Arial"/>
              <a:sym typeface="Arial"/>
            </a:endParaRPr>
          </a:p>
        </p:txBody>
      </p:sp>
      <p:sp>
        <p:nvSpPr>
          <p:cNvPr id="1202" name="Google Shape;1202;p145"/>
          <p:cNvSpPr txBox="1"/>
          <p:nvPr/>
        </p:nvSpPr>
        <p:spPr>
          <a:xfrm>
            <a:off x="6987150" y="2277090"/>
            <a:ext cx="4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4A86E8"/>
                </a:solidFill>
                <a:latin typeface="Arial"/>
                <a:ea typeface="Arial"/>
                <a:cs typeface="Arial"/>
                <a:sym typeface="Arial"/>
              </a:rPr>
              <a:t>KT</a:t>
            </a:r>
            <a:endParaRPr b="1" i="0" sz="1000" u="none" cap="none" strike="noStrike">
              <a:solidFill>
                <a:srgbClr val="4A86E8"/>
              </a:solidFill>
              <a:latin typeface="Arial"/>
              <a:ea typeface="Arial"/>
              <a:cs typeface="Arial"/>
              <a:sym typeface="Arial"/>
            </a:endParaRPr>
          </a:p>
        </p:txBody>
      </p:sp>
      <p:sp>
        <p:nvSpPr>
          <p:cNvPr id="1203" name="Google Shape;1203;p145"/>
          <p:cNvSpPr txBox="1"/>
          <p:nvPr/>
        </p:nvSpPr>
        <p:spPr>
          <a:xfrm>
            <a:off x="6987150" y="2519050"/>
            <a:ext cx="4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4A86E8"/>
                </a:solidFill>
                <a:latin typeface="Arial"/>
                <a:ea typeface="Arial"/>
                <a:cs typeface="Arial"/>
                <a:sym typeface="Arial"/>
              </a:rPr>
              <a:t>KT</a:t>
            </a:r>
            <a:endParaRPr b="1" i="0" sz="1000" u="none" cap="none" strike="noStrike">
              <a:solidFill>
                <a:srgbClr val="4A86E8"/>
              </a:solidFill>
              <a:latin typeface="Arial"/>
              <a:ea typeface="Arial"/>
              <a:cs typeface="Arial"/>
              <a:sym typeface="Arial"/>
            </a:endParaRPr>
          </a:p>
        </p:txBody>
      </p:sp>
      <p:sp>
        <p:nvSpPr>
          <p:cNvPr id="1204" name="Google Shape;1204;p145"/>
          <p:cNvSpPr txBox="1"/>
          <p:nvPr/>
        </p:nvSpPr>
        <p:spPr>
          <a:xfrm>
            <a:off x="6987150" y="3572490"/>
            <a:ext cx="4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4A86E8"/>
                </a:solidFill>
                <a:latin typeface="Arial"/>
                <a:ea typeface="Arial"/>
                <a:cs typeface="Arial"/>
                <a:sym typeface="Arial"/>
              </a:rPr>
              <a:t>KT</a:t>
            </a:r>
            <a:endParaRPr b="1" i="0" sz="1000" u="none" cap="none" strike="noStrike">
              <a:solidFill>
                <a:srgbClr val="4A86E8"/>
              </a:solidFill>
              <a:latin typeface="Arial"/>
              <a:ea typeface="Arial"/>
              <a:cs typeface="Arial"/>
              <a:sym typeface="Arial"/>
            </a:endParaRPr>
          </a:p>
        </p:txBody>
      </p:sp>
      <p:sp>
        <p:nvSpPr>
          <p:cNvPr id="1205" name="Google Shape;1205;p145"/>
          <p:cNvSpPr txBox="1"/>
          <p:nvPr/>
        </p:nvSpPr>
        <p:spPr>
          <a:xfrm>
            <a:off x="6987150" y="3814450"/>
            <a:ext cx="4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4A86E8"/>
                </a:solidFill>
                <a:latin typeface="Arial"/>
                <a:ea typeface="Arial"/>
                <a:cs typeface="Arial"/>
                <a:sym typeface="Arial"/>
              </a:rPr>
              <a:t>KT</a:t>
            </a:r>
            <a:endParaRPr b="1" i="0" sz="1000" u="none" cap="none" strike="noStrike">
              <a:solidFill>
                <a:srgbClr val="4A86E8"/>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46"/>
          <p:cNvSpPr txBox="1"/>
          <p:nvPr>
            <p:ph type="title"/>
          </p:nvPr>
        </p:nvSpPr>
        <p:spPr>
          <a:xfrm>
            <a:off x="419720" y="273844"/>
            <a:ext cx="7886700" cy="994200"/>
          </a:xfrm>
          <a:prstGeom prst="rect">
            <a:avLst/>
          </a:prstGeom>
          <a:noFill/>
          <a:ln>
            <a:noFill/>
          </a:ln>
        </p:spPr>
        <p:txBody>
          <a:bodyPr anchorCtr="0" anchor="ctr" bIns="34275" lIns="0" spcFirstLastPara="1" rIns="0" wrap="square" tIns="34275">
            <a:normAutofit/>
          </a:bodyPr>
          <a:lstStyle/>
          <a:p>
            <a:pPr indent="0" lvl="0" marL="0" rtl="0" algn="l">
              <a:lnSpc>
                <a:spcPct val="90000"/>
              </a:lnSpc>
              <a:spcBef>
                <a:spcPts val="0"/>
              </a:spcBef>
              <a:spcAft>
                <a:spcPts val="0"/>
              </a:spcAft>
              <a:buSzPts val="3000"/>
              <a:buNone/>
            </a:pPr>
            <a:r>
              <a:rPr lang="en" sz="1800"/>
              <a:t>Further analysis may support finer resolution within </a:t>
            </a:r>
            <a:r>
              <a:rPr i="1" lang="en" sz="1800"/>
              <a:t>subsp. holarctica</a:t>
            </a:r>
            <a:r>
              <a:rPr lang="en" sz="1800"/>
              <a:t> </a:t>
            </a:r>
            <a:endParaRPr sz="1800"/>
          </a:p>
        </p:txBody>
      </p:sp>
      <p:pic>
        <p:nvPicPr>
          <p:cNvPr id="1211" name="Google Shape;1211;p146"/>
          <p:cNvPicPr preferRelativeResize="0"/>
          <p:nvPr/>
        </p:nvPicPr>
        <p:blipFill rotWithShape="1">
          <a:blip r:embed="rId3">
            <a:alphaModFix/>
          </a:blip>
          <a:srcRect b="0" l="0" r="0" t="0"/>
          <a:stretch/>
        </p:blipFill>
        <p:spPr>
          <a:xfrm>
            <a:off x="4605150" y="1421944"/>
            <a:ext cx="3964186" cy="2953783"/>
          </a:xfrm>
          <a:prstGeom prst="rect">
            <a:avLst/>
          </a:prstGeom>
          <a:noFill/>
          <a:ln>
            <a:noFill/>
          </a:ln>
        </p:spPr>
      </p:pic>
      <p:sp>
        <p:nvSpPr>
          <p:cNvPr id="1212" name="Google Shape;1212;p146"/>
          <p:cNvSpPr txBox="1"/>
          <p:nvPr/>
        </p:nvSpPr>
        <p:spPr>
          <a:xfrm>
            <a:off x="341550" y="1645125"/>
            <a:ext cx="3860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There are some differences among the Karius samples within each subspecies. </a:t>
            </a:r>
            <a:endParaRPr b="0" i="1" sz="1600" u="none" cap="none" strike="noStrike">
              <a:solidFill>
                <a:schemeClr val="dk2"/>
              </a:solidFill>
              <a:latin typeface="Arial"/>
              <a:ea typeface="Arial"/>
              <a:cs typeface="Arial"/>
              <a:sym typeface="Arial"/>
            </a:endParaRPr>
          </a:p>
        </p:txBody>
      </p:sp>
      <p:sp>
        <p:nvSpPr>
          <p:cNvPr id="1213" name="Google Shape;1213;p146"/>
          <p:cNvSpPr txBox="1"/>
          <p:nvPr/>
        </p:nvSpPr>
        <p:spPr>
          <a:xfrm>
            <a:off x="341550" y="2864325"/>
            <a:ext cx="3761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dk2"/>
                </a:solidFill>
                <a:latin typeface="Arial"/>
                <a:ea typeface="Arial"/>
                <a:cs typeface="Arial"/>
                <a:sym typeface="Arial"/>
              </a:rPr>
              <a:t>Further analysis may allow finer resolution within subspecies. </a:t>
            </a:r>
            <a:endParaRPr b="0" i="1" sz="1600" u="none" cap="none" strike="noStrike">
              <a:solidFill>
                <a:schemeClr val="dk2"/>
              </a:solidFill>
              <a:latin typeface="Arial"/>
              <a:ea typeface="Arial"/>
              <a:cs typeface="Arial"/>
              <a:sym typeface="Arial"/>
            </a:endParaRPr>
          </a:p>
        </p:txBody>
      </p:sp>
      <p:sp>
        <p:nvSpPr>
          <p:cNvPr id="1214" name="Google Shape;1214;p146"/>
          <p:cNvSpPr txBox="1"/>
          <p:nvPr/>
        </p:nvSpPr>
        <p:spPr>
          <a:xfrm>
            <a:off x="5370125" y="1126675"/>
            <a:ext cx="4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4A86E8"/>
                </a:solidFill>
                <a:latin typeface="Arial"/>
                <a:ea typeface="Arial"/>
                <a:cs typeface="Arial"/>
                <a:sym typeface="Arial"/>
              </a:rPr>
              <a:t>KT</a:t>
            </a:r>
            <a:endParaRPr b="1" i="0" sz="1000" u="none" cap="none" strike="noStrike">
              <a:solidFill>
                <a:srgbClr val="4A86E8"/>
              </a:solidFill>
              <a:latin typeface="Arial"/>
              <a:ea typeface="Arial"/>
              <a:cs typeface="Arial"/>
              <a:sym typeface="Arial"/>
            </a:endParaRPr>
          </a:p>
        </p:txBody>
      </p:sp>
      <p:sp>
        <p:nvSpPr>
          <p:cNvPr id="1215" name="Google Shape;1215;p146"/>
          <p:cNvSpPr txBox="1"/>
          <p:nvPr/>
        </p:nvSpPr>
        <p:spPr>
          <a:xfrm>
            <a:off x="6925069" y="1126675"/>
            <a:ext cx="460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4A86E8"/>
                </a:solidFill>
                <a:latin typeface="Arial"/>
                <a:ea typeface="Arial"/>
                <a:cs typeface="Arial"/>
                <a:sym typeface="Arial"/>
              </a:rPr>
              <a:t>KT</a:t>
            </a:r>
            <a:endParaRPr b="1" i="0" sz="1000" u="none" cap="none" strike="noStrike">
              <a:solidFill>
                <a:srgbClr val="4A86E8"/>
              </a:solidFill>
              <a:latin typeface="Arial"/>
              <a:ea typeface="Arial"/>
              <a:cs typeface="Arial"/>
              <a:sym typeface="Arial"/>
            </a:endParaRPr>
          </a:p>
        </p:txBody>
      </p:sp>
      <p:sp>
        <p:nvSpPr>
          <p:cNvPr id="1216" name="Google Shape;1216;p146"/>
          <p:cNvSpPr txBox="1"/>
          <p:nvPr/>
        </p:nvSpPr>
        <p:spPr>
          <a:xfrm>
            <a:off x="4716125" y="4419875"/>
            <a:ext cx="316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sng" cap="none" strike="noStrike">
                <a:solidFill>
                  <a:schemeClr val="dk2"/>
                </a:solidFill>
                <a:latin typeface="Arial"/>
                <a:ea typeface="Arial"/>
                <a:cs typeface="Arial"/>
                <a:sym typeface="Arial"/>
              </a:rPr>
              <a:t>Unadjusted</a:t>
            </a:r>
            <a:r>
              <a:rPr b="0" i="0" lang="en" sz="1200" u="none" cap="none" strike="noStrike">
                <a:solidFill>
                  <a:schemeClr val="dk2"/>
                </a:solidFill>
                <a:latin typeface="Arial"/>
                <a:ea typeface="Arial"/>
                <a:cs typeface="Arial"/>
                <a:sym typeface="Arial"/>
              </a:rPr>
              <a:t> mean percent identity is shown.</a:t>
            </a:r>
            <a:endParaRPr b="0" i="0" sz="1200" u="none" cap="none" strike="noStrike">
              <a:solidFill>
                <a:schemeClr val="dk2"/>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sp>
        <p:nvSpPr>
          <p:cNvPr id="1222" name="Google Shape;1222;p147"/>
          <p:cNvSpPr txBox="1"/>
          <p:nvPr/>
        </p:nvSpPr>
        <p:spPr>
          <a:xfrm>
            <a:off x="-8029" y="-2079511"/>
            <a:ext cx="9144000" cy="929100"/>
          </a:xfrm>
          <a:prstGeom prst="rect">
            <a:avLst/>
          </a:prstGeom>
          <a:noFill/>
          <a:ln>
            <a:noFill/>
          </a:ln>
        </p:spPr>
        <p:txBody>
          <a:bodyPr anchorCtr="0" anchor="ctr" bIns="68550" lIns="137125" spcFirstLastPara="1" rIns="137125" wrap="square" tIns="68550">
            <a:normAutofit/>
          </a:bodyPr>
          <a:lstStyle/>
          <a:p>
            <a:pPr indent="0" lvl="0" marL="0" marR="0" rtl="0" algn="ctr">
              <a:lnSpc>
                <a:spcPct val="90000"/>
              </a:lnSpc>
              <a:spcBef>
                <a:spcPts val="0"/>
              </a:spcBef>
              <a:spcAft>
                <a:spcPts val="0"/>
              </a:spcAft>
              <a:buClr>
                <a:srgbClr val="000000"/>
              </a:buClr>
              <a:buSzPts val="2000"/>
              <a:buFont typeface="Arial"/>
              <a:buNone/>
            </a:pPr>
            <a:r>
              <a:t/>
            </a:r>
            <a:endParaRPr b="0" i="0" sz="2000" u="none" cap="none" strike="noStrike">
              <a:solidFill>
                <a:srgbClr val="233257"/>
              </a:solidFill>
              <a:latin typeface="Arial"/>
              <a:ea typeface="Arial"/>
              <a:cs typeface="Arial"/>
              <a:sym typeface="Arial"/>
            </a:endParaRPr>
          </a:p>
        </p:txBody>
      </p:sp>
      <p:sp>
        <p:nvSpPr>
          <p:cNvPr id="1223" name="Google Shape;1223;p147"/>
          <p:cNvSpPr txBox="1"/>
          <p:nvPr/>
        </p:nvSpPr>
        <p:spPr>
          <a:xfrm>
            <a:off x="9329195" y="4444679"/>
            <a:ext cx="18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p147"/>
          <p:cNvSpPr txBox="1"/>
          <p:nvPr/>
        </p:nvSpPr>
        <p:spPr>
          <a:xfrm>
            <a:off x="6680650" y="4748571"/>
            <a:ext cx="2455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1. Blauwkamp, T. A. et al. </a:t>
            </a:r>
            <a:r>
              <a:rPr b="0" i="1" lang="en" sz="600" u="none" cap="none" strike="noStrike">
                <a:solidFill>
                  <a:schemeClr val="dk1"/>
                </a:solidFill>
                <a:latin typeface="Arial"/>
                <a:ea typeface="Arial"/>
                <a:cs typeface="Arial"/>
                <a:sym typeface="Arial"/>
              </a:rPr>
              <a:t>Nat.Microbiol</a:t>
            </a:r>
            <a:r>
              <a:rPr b="0" i="0" lang="en" sz="600" u="none" cap="none" strike="noStrike">
                <a:solidFill>
                  <a:schemeClr val="dk1"/>
                </a:solidFill>
                <a:latin typeface="Arial"/>
                <a:ea typeface="Arial"/>
                <a:cs typeface="Arial"/>
                <a:sym typeface="Arial"/>
              </a:rPr>
              <a:t>. 4, 663–674 (2019)</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2. Hu, P., Liang, D., Chen, Y. et al. J. </a:t>
            </a:r>
            <a:r>
              <a:rPr b="0" i="1" lang="en" sz="600" u="none" cap="none" strike="noStrike">
                <a:solidFill>
                  <a:schemeClr val="dk1"/>
                </a:solidFill>
                <a:latin typeface="Arial"/>
                <a:ea typeface="Arial"/>
                <a:cs typeface="Arial"/>
                <a:sym typeface="Arial"/>
              </a:rPr>
              <a:t>Transl Med</a:t>
            </a:r>
            <a:r>
              <a:rPr b="0" i="0" lang="en" sz="600" u="none" cap="none" strike="noStrike">
                <a:solidFill>
                  <a:schemeClr val="dk1"/>
                </a:solidFill>
                <a:latin typeface="Arial"/>
                <a:ea typeface="Arial"/>
                <a:cs typeface="Arial"/>
                <a:sym typeface="Arial"/>
              </a:rPr>
              <a:t>. 17, 124 (2019)</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3. Volik, S. et al. </a:t>
            </a:r>
            <a:r>
              <a:rPr b="0" i="1" lang="en" sz="600" u="none" cap="none" strike="noStrike">
                <a:solidFill>
                  <a:schemeClr val="dk1"/>
                </a:solidFill>
                <a:latin typeface="Arial"/>
                <a:ea typeface="Arial"/>
                <a:cs typeface="Arial"/>
                <a:sym typeface="Arial"/>
              </a:rPr>
              <a:t>Mol. Cancer Res</a:t>
            </a:r>
            <a:r>
              <a:rPr b="0" i="0" lang="en" sz="600" u="none" cap="none" strike="noStrike">
                <a:solidFill>
                  <a:schemeClr val="dk1"/>
                </a:solidFill>
                <a:latin typeface="Arial"/>
                <a:ea typeface="Arial"/>
                <a:cs typeface="Arial"/>
                <a:sym typeface="Arial"/>
              </a:rPr>
              <a:t>. 14, 898–908 (2016)</a:t>
            </a:r>
            <a:endParaRPr b="0" i="0" sz="600" u="none" cap="none" strike="noStrike">
              <a:solidFill>
                <a:schemeClr val="dk1"/>
              </a:solidFill>
              <a:latin typeface="Arial"/>
              <a:ea typeface="Arial"/>
              <a:cs typeface="Arial"/>
              <a:sym typeface="Arial"/>
            </a:endParaRPr>
          </a:p>
        </p:txBody>
      </p:sp>
      <p:grpSp>
        <p:nvGrpSpPr>
          <p:cNvPr id="1225" name="Google Shape;1225;p147"/>
          <p:cNvGrpSpPr/>
          <p:nvPr/>
        </p:nvGrpSpPr>
        <p:grpSpPr>
          <a:xfrm>
            <a:off x="509035" y="1049249"/>
            <a:ext cx="8125385" cy="3559832"/>
            <a:chOff x="489149" y="758082"/>
            <a:chExt cx="11796435" cy="5168165"/>
          </a:xfrm>
        </p:grpSpPr>
        <p:pic>
          <p:nvPicPr>
            <p:cNvPr id="1226" name="Google Shape;1226;p147"/>
            <p:cNvPicPr preferRelativeResize="0"/>
            <p:nvPr/>
          </p:nvPicPr>
          <p:blipFill rotWithShape="1">
            <a:blip r:embed="rId3">
              <a:alphaModFix/>
            </a:blip>
            <a:srcRect b="3194" l="0" r="0" t="0"/>
            <a:stretch/>
          </p:blipFill>
          <p:spPr>
            <a:xfrm>
              <a:off x="2292384" y="758082"/>
              <a:ext cx="3981988" cy="5168165"/>
            </a:xfrm>
            <a:prstGeom prst="rect">
              <a:avLst/>
            </a:prstGeom>
            <a:noFill/>
            <a:ln>
              <a:noFill/>
            </a:ln>
          </p:spPr>
        </p:pic>
        <p:grpSp>
          <p:nvGrpSpPr>
            <p:cNvPr id="1227" name="Google Shape;1227;p147"/>
            <p:cNvGrpSpPr/>
            <p:nvPr/>
          </p:nvGrpSpPr>
          <p:grpSpPr>
            <a:xfrm>
              <a:off x="489149" y="1061298"/>
              <a:ext cx="726522" cy="726522"/>
              <a:chOff x="2268783" y="1252235"/>
              <a:chExt cx="1140000" cy="1140000"/>
            </a:xfrm>
          </p:grpSpPr>
          <p:pic>
            <p:nvPicPr>
              <p:cNvPr id="1228" name="Google Shape;1228;p147"/>
              <p:cNvPicPr preferRelativeResize="0"/>
              <p:nvPr/>
            </p:nvPicPr>
            <p:blipFill rotWithShape="1">
              <a:blip r:embed="rId4">
                <a:alphaModFix/>
              </a:blip>
              <a:srcRect b="0" l="0" r="0" t="0"/>
              <a:stretch/>
            </p:blipFill>
            <p:spPr>
              <a:xfrm>
                <a:off x="2510680" y="1531761"/>
                <a:ext cx="605551" cy="589185"/>
              </a:xfrm>
              <a:prstGeom prst="rect">
                <a:avLst/>
              </a:prstGeom>
              <a:noFill/>
              <a:ln>
                <a:noFill/>
              </a:ln>
            </p:spPr>
          </p:pic>
          <p:sp>
            <p:nvSpPr>
              <p:cNvPr id="1229" name="Google Shape;1229;p147"/>
              <p:cNvSpPr/>
              <p:nvPr/>
            </p:nvSpPr>
            <p:spPr>
              <a:xfrm>
                <a:off x="2268783" y="1252235"/>
                <a:ext cx="1140000" cy="1140000"/>
              </a:xfrm>
              <a:prstGeom prst="ellipse">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grpSp>
          <p:nvGrpSpPr>
            <p:cNvPr id="1230" name="Google Shape;1230;p147"/>
            <p:cNvGrpSpPr/>
            <p:nvPr/>
          </p:nvGrpSpPr>
          <p:grpSpPr>
            <a:xfrm>
              <a:off x="489152" y="4322037"/>
              <a:ext cx="726522" cy="726522"/>
              <a:chOff x="2261353" y="5011647"/>
              <a:chExt cx="1140000" cy="1140000"/>
            </a:xfrm>
          </p:grpSpPr>
          <p:pic>
            <p:nvPicPr>
              <p:cNvPr id="1231" name="Google Shape;1231;p147"/>
              <p:cNvPicPr preferRelativeResize="0"/>
              <p:nvPr/>
            </p:nvPicPr>
            <p:blipFill rotWithShape="1">
              <a:blip r:embed="rId5">
                <a:alphaModFix/>
              </a:blip>
              <a:srcRect b="0" l="0" r="0" t="0"/>
              <a:stretch/>
            </p:blipFill>
            <p:spPr>
              <a:xfrm>
                <a:off x="2434940" y="5282544"/>
                <a:ext cx="801946" cy="621918"/>
              </a:xfrm>
              <a:prstGeom prst="rect">
                <a:avLst/>
              </a:prstGeom>
              <a:noFill/>
              <a:ln>
                <a:noFill/>
              </a:ln>
            </p:spPr>
          </p:pic>
          <p:sp>
            <p:nvSpPr>
              <p:cNvPr id="1232" name="Google Shape;1232;p147"/>
              <p:cNvSpPr/>
              <p:nvPr/>
            </p:nvSpPr>
            <p:spPr>
              <a:xfrm>
                <a:off x="2261353" y="5011647"/>
                <a:ext cx="1140000" cy="1140000"/>
              </a:xfrm>
              <a:prstGeom prst="ellipse">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grpSp>
          <p:nvGrpSpPr>
            <p:cNvPr id="1233" name="Google Shape;1233;p147"/>
            <p:cNvGrpSpPr/>
            <p:nvPr/>
          </p:nvGrpSpPr>
          <p:grpSpPr>
            <a:xfrm>
              <a:off x="489152" y="3235123"/>
              <a:ext cx="726522" cy="726522"/>
              <a:chOff x="2261353" y="3760250"/>
              <a:chExt cx="1140000" cy="1140000"/>
            </a:xfrm>
          </p:grpSpPr>
          <p:pic>
            <p:nvPicPr>
              <p:cNvPr id="1234" name="Google Shape;1234;p147"/>
              <p:cNvPicPr preferRelativeResize="0"/>
              <p:nvPr/>
            </p:nvPicPr>
            <p:blipFill rotWithShape="1">
              <a:blip r:embed="rId6">
                <a:alphaModFix/>
              </a:blip>
              <a:srcRect b="0" l="0" r="-8178" t="0"/>
              <a:stretch/>
            </p:blipFill>
            <p:spPr>
              <a:xfrm>
                <a:off x="2493318" y="4025863"/>
                <a:ext cx="743568" cy="720115"/>
              </a:xfrm>
              <a:prstGeom prst="rect">
                <a:avLst/>
              </a:prstGeom>
              <a:noFill/>
              <a:ln>
                <a:noFill/>
              </a:ln>
            </p:spPr>
          </p:pic>
          <p:sp>
            <p:nvSpPr>
              <p:cNvPr id="1235" name="Google Shape;1235;p147"/>
              <p:cNvSpPr/>
              <p:nvPr/>
            </p:nvSpPr>
            <p:spPr>
              <a:xfrm>
                <a:off x="2261353" y="3760250"/>
                <a:ext cx="1140000" cy="1140000"/>
              </a:xfrm>
              <a:prstGeom prst="ellipse">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grpSp>
          <p:nvGrpSpPr>
            <p:cNvPr id="1236" name="Google Shape;1236;p147"/>
            <p:cNvGrpSpPr/>
            <p:nvPr/>
          </p:nvGrpSpPr>
          <p:grpSpPr>
            <a:xfrm>
              <a:off x="489149" y="2148212"/>
              <a:ext cx="726522" cy="726522"/>
              <a:chOff x="2283605" y="2503907"/>
              <a:chExt cx="1140000" cy="1140000"/>
            </a:xfrm>
          </p:grpSpPr>
          <p:pic>
            <p:nvPicPr>
              <p:cNvPr id="1237" name="Google Shape;1237;p147"/>
              <p:cNvPicPr preferRelativeResize="0"/>
              <p:nvPr/>
            </p:nvPicPr>
            <p:blipFill rotWithShape="1">
              <a:blip r:embed="rId7">
                <a:alphaModFix/>
              </a:blip>
              <a:srcRect b="0" l="0" r="0" t="0"/>
              <a:stretch/>
            </p:blipFill>
            <p:spPr>
              <a:xfrm>
                <a:off x="2491435" y="2739799"/>
                <a:ext cx="720115" cy="687383"/>
              </a:xfrm>
              <a:prstGeom prst="rect">
                <a:avLst/>
              </a:prstGeom>
              <a:noFill/>
              <a:ln>
                <a:noFill/>
              </a:ln>
            </p:spPr>
          </p:pic>
          <p:sp>
            <p:nvSpPr>
              <p:cNvPr id="1238" name="Google Shape;1238;p147"/>
              <p:cNvSpPr/>
              <p:nvPr/>
            </p:nvSpPr>
            <p:spPr>
              <a:xfrm>
                <a:off x="2283605" y="2503907"/>
                <a:ext cx="1140000" cy="1140000"/>
              </a:xfrm>
              <a:prstGeom prst="ellipse">
                <a:avLst/>
              </a:prstGeom>
              <a:noFill/>
              <a:ln cap="flat" cmpd="sng" w="254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sp>
          <p:nvSpPr>
            <p:cNvPr id="1239" name="Google Shape;1239;p147"/>
            <p:cNvSpPr txBox="1"/>
            <p:nvPr/>
          </p:nvSpPr>
          <p:spPr>
            <a:xfrm>
              <a:off x="9981284" y="1601607"/>
              <a:ext cx="2304300" cy="3307200"/>
            </a:xfrm>
            <a:prstGeom prst="rect">
              <a:avLst/>
            </a:prstGeom>
            <a:noFill/>
            <a:ln>
              <a:noFill/>
            </a:ln>
          </p:spPr>
          <p:txBody>
            <a:bodyPr anchorCtr="0" anchor="t" bIns="45700" lIns="91400" spcFirstLastPara="1" rIns="91400"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en" sz="1100" u="sng" cap="none" strike="noStrike">
                  <a:solidFill>
                    <a:srgbClr val="202944"/>
                  </a:solidFill>
                  <a:latin typeface="Arial"/>
                  <a:ea typeface="Arial"/>
                  <a:cs typeface="Arial"/>
                  <a:sym typeface="Arial"/>
                </a:rPr>
                <a:t>CELL-FREE DNA</a:t>
              </a:r>
              <a:br>
                <a:rPr b="1" i="0" lang="en" sz="1100" u="sng" cap="none" strike="noStrike">
                  <a:solidFill>
                    <a:srgbClr val="202944"/>
                  </a:solidFill>
                  <a:latin typeface="Arial"/>
                  <a:ea typeface="Arial"/>
                  <a:cs typeface="Arial"/>
                  <a:sym typeface="Arial"/>
                </a:rPr>
              </a:br>
              <a:r>
                <a:rPr b="1" i="0" lang="en" sz="1100" u="sng" cap="none" strike="noStrike">
                  <a:solidFill>
                    <a:srgbClr val="202944"/>
                  </a:solidFill>
                  <a:latin typeface="Arial"/>
                  <a:ea typeface="Arial"/>
                  <a:cs typeface="Arial"/>
                  <a:sym typeface="Arial"/>
                </a:rPr>
                <a:t>IN PLASMA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2029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BDC4C8"/>
                  </a:solidFill>
                  <a:latin typeface="Arial"/>
                  <a:ea typeface="Arial"/>
                  <a:cs typeface="Arial"/>
                  <a:sym typeface="Arial"/>
                </a:rPr>
                <a:t>Fetal DNA</a:t>
              </a:r>
              <a:br>
                <a:rPr b="0" i="0" lang="en" sz="1200" u="none" cap="none" strike="noStrike">
                  <a:solidFill>
                    <a:srgbClr val="BDC4C8"/>
                  </a:solidFill>
                  <a:latin typeface="Arial"/>
                  <a:ea typeface="Arial"/>
                  <a:cs typeface="Arial"/>
                  <a:sym typeface="Arial"/>
                </a:rPr>
              </a:br>
              <a:r>
                <a:rPr b="0" i="0" lang="en" sz="1200" u="none" cap="none" strike="noStrike">
                  <a:solidFill>
                    <a:srgbClr val="BDC4C8"/>
                  </a:solidFill>
                  <a:latin typeface="Arial"/>
                  <a:ea typeface="Arial"/>
                  <a:cs typeface="Arial"/>
                  <a:sym typeface="Arial"/>
                </a:rPr>
                <a:t>10%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BDC4C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BDC4C8"/>
                  </a:solidFill>
                  <a:latin typeface="Arial"/>
                  <a:ea typeface="Arial"/>
                  <a:cs typeface="Arial"/>
                  <a:sym typeface="Arial"/>
                </a:rPr>
                <a:t>Tumor DNA</a:t>
              </a:r>
              <a:br>
                <a:rPr b="0" i="0" lang="en" sz="1200" u="none" cap="none" strike="noStrike">
                  <a:solidFill>
                    <a:srgbClr val="BDC4C8"/>
                  </a:solidFill>
                  <a:latin typeface="Arial"/>
                  <a:ea typeface="Arial"/>
                  <a:cs typeface="Arial"/>
                  <a:sym typeface="Arial"/>
                </a:rPr>
              </a:br>
              <a:r>
                <a:rPr b="0" i="0" lang="en" sz="1200" u="none" cap="none" strike="noStrike">
                  <a:solidFill>
                    <a:srgbClr val="BDC4C8"/>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029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202944"/>
                  </a:solidFill>
                  <a:latin typeface="Arial"/>
                  <a:ea typeface="Arial"/>
                  <a:cs typeface="Arial"/>
                  <a:sym typeface="Arial"/>
                </a:rPr>
                <a:t>Microbial DNA </a:t>
              </a:r>
              <a:r>
                <a:rPr b="0" i="0" lang="en" sz="1200" u="none" cap="none" strike="noStrike">
                  <a:solidFill>
                    <a:srgbClr val="202944"/>
                  </a:solidFill>
                  <a:latin typeface="Arial"/>
                  <a:ea typeface="Arial"/>
                  <a:cs typeface="Arial"/>
                  <a:sym typeface="Arial"/>
                </a:rPr>
                <a:t>0.001%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202944"/>
                </a:solidFill>
                <a:latin typeface="Arial"/>
                <a:ea typeface="Arial"/>
                <a:cs typeface="Arial"/>
                <a:sym typeface="Arial"/>
              </a:endParaRPr>
            </a:p>
          </p:txBody>
        </p:sp>
        <p:cxnSp>
          <p:nvCxnSpPr>
            <p:cNvPr id="1240" name="Google Shape;1240;p147"/>
            <p:cNvCxnSpPr/>
            <p:nvPr/>
          </p:nvCxnSpPr>
          <p:spPr>
            <a:xfrm flipH="1" rot="10800000">
              <a:off x="2901724" y="2992044"/>
              <a:ext cx="1404300" cy="300"/>
            </a:xfrm>
            <a:prstGeom prst="straightConnector1">
              <a:avLst/>
            </a:prstGeom>
            <a:noFill/>
            <a:ln cap="flat" cmpd="sng" w="9525">
              <a:solidFill>
                <a:srgbClr val="202944"/>
              </a:solidFill>
              <a:prstDash val="solid"/>
              <a:round/>
              <a:headEnd len="sm" w="sm" type="none"/>
              <a:tailEnd len="sm" w="sm" type="oval"/>
            </a:ln>
          </p:spPr>
        </p:cxnSp>
        <p:sp>
          <p:nvSpPr>
            <p:cNvPr id="1241" name="Google Shape;1241;p147"/>
            <p:cNvSpPr txBox="1"/>
            <p:nvPr/>
          </p:nvSpPr>
          <p:spPr>
            <a:xfrm>
              <a:off x="1356231" y="1189423"/>
              <a:ext cx="1052100" cy="357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en" sz="1000" u="none" cap="none" strike="noStrike">
                  <a:solidFill>
                    <a:srgbClr val="202944"/>
                  </a:solidFill>
                  <a:latin typeface="Arial"/>
                  <a:ea typeface="Arial"/>
                  <a:cs typeface="Arial"/>
                  <a:sym typeface="Arial"/>
                </a:rPr>
                <a:t>Bacteria</a:t>
              </a:r>
              <a:endParaRPr b="0" i="1" sz="1000" u="none" cap="none" strike="noStrike">
                <a:solidFill>
                  <a:srgbClr val="202944"/>
                </a:solidFill>
                <a:latin typeface="Arial"/>
                <a:ea typeface="Arial"/>
                <a:cs typeface="Arial"/>
                <a:sym typeface="Arial"/>
              </a:endParaRPr>
            </a:p>
          </p:txBody>
        </p:sp>
        <p:sp>
          <p:nvSpPr>
            <p:cNvPr id="1242" name="Google Shape;1242;p147"/>
            <p:cNvSpPr/>
            <p:nvPr/>
          </p:nvSpPr>
          <p:spPr>
            <a:xfrm>
              <a:off x="2514028" y="1372261"/>
              <a:ext cx="413100" cy="3240000"/>
            </a:xfrm>
            <a:prstGeom prst="rightBrace">
              <a:avLst>
                <a:gd fmla="val 8333" name="adj1"/>
                <a:gd fmla="val 50000" name="adj2"/>
              </a:avLst>
            </a:prstGeom>
            <a:noFill/>
            <a:ln cap="flat" cmpd="sng" w="9525">
              <a:solidFill>
                <a:srgbClr val="20294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243" name="Google Shape;1243;p147"/>
            <p:cNvSpPr txBox="1"/>
            <p:nvPr/>
          </p:nvSpPr>
          <p:spPr>
            <a:xfrm>
              <a:off x="1253639" y="4466843"/>
              <a:ext cx="1154400" cy="357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en" sz="1000" u="none" cap="none" strike="noStrike">
                  <a:solidFill>
                    <a:srgbClr val="202944"/>
                  </a:solidFill>
                  <a:latin typeface="Arial"/>
                  <a:ea typeface="Arial"/>
                  <a:cs typeface="Arial"/>
                  <a:sym typeface="Arial"/>
                </a:rPr>
                <a:t>Parasites</a:t>
              </a:r>
              <a:endParaRPr b="0" i="1" sz="1000" u="none" cap="none" strike="noStrike">
                <a:solidFill>
                  <a:srgbClr val="202944"/>
                </a:solidFill>
                <a:latin typeface="Arial"/>
                <a:ea typeface="Arial"/>
                <a:cs typeface="Arial"/>
                <a:sym typeface="Arial"/>
              </a:endParaRPr>
            </a:p>
          </p:txBody>
        </p:sp>
        <p:sp>
          <p:nvSpPr>
            <p:cNvPr id="1244" name="Google Shape;1244;p147"/>
            <p:cNvSpPr txBox="1"/>
            <p:nvPr/>
          </p:nvSpPr>
          <p:spPr>
            <a:xfrm>
              <a:off x="1599888" y="3374370"/>
              <a:ext cx="808500" cy="357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en" sz="1000" u="none" cap="none" strike="noStrike">
                  <a:solidFill>
                    <a:srgbClr val="202944"/>
                  </a:solidFill>
                  <a:latin typeface="Arial"/>
                  <a:ea typeface="Arial"/>
                  <a:cs typeface="Arial"/>
                  <a:sym typeface="Arial"/>
                </a:rPr>
                <a:t>Fungi</a:t>
              </a:r>
              <a:endParaRPr b="0" i="1" sz="1000" u="none" cap="none" strike="noStrike">
                <a:solidFill>
                  <a:srgbClr val="202944"/>
                </a:solidFill>
                <a:latin typeface="Arial"/>
                <a:ea typeface="Arial"/>
                <a:cs typeface="Arial"/>
                <a:sym typeface="Arial"/>
              </a:endParaRPr>
            </a:p>
          </p:txBody>
        </p:sp>
        <p:sp>
          <p:nvSpPr>
            <p:cNvPr id="1245" name="Google Shape;1245;p147"/>
            <p:cNvSpPr txBox="1"/>
            <p:nvPr/>
          </p:nvSpPr>
          <p:spPr>
            <a:xfrm>
              <a:off x="1422488" y="2281896"/>
              <a:ext cx="985500" cy="5811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00"/>
                <a:buFont typeface="Arial"/>
                <a:buNone/>
              </a:pPr>
              <a:r>
                <a:rPr b="1" i="0" lang="en" sz="1000" u="none" cap="none" strike="noStrike">
                  <a:solidFill>
                    <a:srgbClr val="202944"/>
                  </a:solidFill>
                  <a:latin typeface="Arial"/>
                  <a:ea typeface="Arial"/>
                  <a:cs typeface="Arial"/>
                  <a:sym typeface="Arial"/>
                </a:rPr>
                <a:t>DNA Viruses</a:t>
              </a:r>
              <a:endParaRPr b="0" i="1" sz="1000" u="none" cap="none" strike="noStrike">
                <a:solidFill>
                  <a:srgbClr val="202944"/>
                </a:solidFill>
                <a:latin typeface="Arial"/>
                <a:ea typeface="Arial"/>
                <a:cs typeface="Arial"/>
                <a:sym typeface="Arial"/>
              </a:endParaRPr>
            </a:p>
          </p:txBody>
        </p:sp>
        <p:cxnSp>
          <p:nvCxnSpPr>
            <p:cNvPr id="1246" name="Google Shape;1246;p147"/>
            <p:cNvCxnSpPr/>
            <p:nvPr/>
          </p:nvCxnSpPr>
          <p:spPr>
            <a:xfrm rot="10800000">
              <a:off x="4501411" y="2992085"/>
              <a:ext cx="1401900" cy="0"/>
            </a:xfrm>
            <a:prstGeom prst="straightConnector1">
              <a:avLst/>
            </a:prstGeom>
            <a:noFill/>
            <a:ln cap="flat" cmpd="sng" w="9525">
              <a:solidFill>
                <a:srgbClr val="202944"/>
              </a:solidFill>
              <a:prstDash val="solid"/>
              <a:round/>
              <a:headEnd len="sm" w="sm" type="none"/>
              <a:tailEnd len="sm" w="sm" type="oval"/>
            </a:ln>
          </p:spPr>
        </p:cxnSp>
        <p:sp>
          <p:nvSpPr>
            <p:cNvPr id="1247" name="Google Shape;1247;p147"/>
            <p:cNvSpPr/>
            <p:nvPr/>
          </p:nvSpPr>
          <p:spPr>
            <a:xfrm rot="10800000">
              <a:off x="9590152" y="1372428"/>
              <a:ext cx="413100" cy="3240000"/>
            </a:xfrm>
            <a:prstGeom prst="rightBrace">
              <a:avLst>
                <a:gd fmla="val 8333" name="adj1"/>
                <a:gd fmla="val 50000" name="adj2"/>
              </a:avLst>
            </a:prstGeom>
            <a:noFill/>
            <a:ln cap="flat" cmpd="sng" w="9525">
              <a:solidFill>
                <a:srgbClr val="20294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cxnSp>
          <p:nvCxnSpPr>
            <p:cNvPr id="1248" name="Google Shape;1248;p147"/>
            <p:cNvCxnSpPr/>
            <p:nvPr/>
          </p:nvCxnSpPr>
          <p:spPr>
            <a:xfrm rot="10800000">
              <a:off x="7731744" y="2992085"/>
              <a:ext cx="792300" cy="0"/>
            </a:xfrm>
            <a:prstGeom prst="straightConnector1">
              <a:avLst/>
            </a:prstGeom>
            <a:noFill/>
            <a:ln cap="flat" cmpd="sng" w="9525">
              <a:solidFill>
                <a:srgbClr val="202944"/>
              </a:solidFill>
              <a:prstDash val="solid"/>
              <a:round/>
              <a:headEnd len="sm" w="sm" type="none"/>
              <a:tailEnd len="sm" w="sm" type="none"/>
            </a:ln>
          </p:spPr>
        </p:cxnSp>
        <p:pic>
          <p:nvPicPr>
            <p:cNvPr id="1249" name="Google Shape;1249;p147"/>
            <p:cNvPicPr preferRelativeResize="0"/>
            <p:nvPr/>
          </p:nvPicPr>
          <p:blipFill rotWithShape="1">
            <a:blip r:embed="rId8">
              <a:alphaModFix/>
            </a:blip>
            <a:srcRect b="29291" l="28249" r="27965" t="26964"/>
            <a:stretch/>
          </p:blipFill>
          <p:spPr>
            <a:xfrm>
              <a:off x="5834016" y="2001307"/>
              <a:ext cx="1963388" cy="1961558"/>
            </a:xfrm>
            <a:prstGeom prst="rect">
              <a:avLst/>
            </a:prstGeom>
            <a:noFill/>
            <a:ln>
              <a:noFill/>
            </a:ln>
          </p:spPr>
        </p:pic>
        <p:cxnSp>
          <p:nvCxnSpPr>
            <p:cNvPr id="1250" name="Google Shape;1250;p147"/>
            <p:cNvCxnSpPr/>
            <p:nvPr/>
          </p:nvCxnSpPr>
          <p:spPr>
            <a:xfrm rot="10800000">
              <a:off x="8756475" y="2992085"/>
              <a:ext cx="833700" cy="0"/>
            </a:xfrm>
            <a:prstGeom prst="straightConnector1">
              <a:avLst/>
            </a:prstGeom>
            <a:noFill/>
            <a:ln cap="flat" cmpd="sng" w="9525">
              <a:solidFill>
                <a:srgbClr val="202944"/>
              </a:solidFill>
              <a:prstDash val="solid"/>
              <a:round/>
              <a:headEnd len="sm" w="sm" type="none"/>
              <a:tailEnd len="sm" w="sm" type="none"/>
            </a:ln>
          </p:spPr>
        </p:cxnSp>
        <p:sp>
          <p:nvSpPr>
            <p:cNvPr id="1251" name="Google Shape;1251;p147"/>
            <p:cNvSpPr txBox="1"/>
            <p:nvPr/>
          </p:nvSpPr>
          <p:spPr>
            <a:xfrm>
              <a:off x="7824224" y="3965097"/>
              <a:ext cx="1685100" cy="851100"/>
            </a:xfrm>
            <a:prstGeom prst="rect">
              <a:avLst/>
            </a:prstGeom>
            <a:noFill/>
            <a:ln>
              <a:noFill/>
            </a:ln>
          </p:spPr>
          <p:txBody>
            <a:bodyPr anchorCtr="0" anchor="t" bIns="45650" lIns="91375" spcFirstLastPara="1" rIns="91375" wrap="square" tIns="45650">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A0C0D"/>
                  </a:solidFill>
                  <a:latin typeface="Arial"/>
                  <a:ea typeface="Arial"/>
                  <a:cs typeface="Arial"/>
                  <a:sym typeface="Arial"/>
                </a:rPr>
                <a:t>5 ml Blood</a:t>
              </a:r>
              <a:endParaRPr b="0" i="0" sz="500" u="none" cap="none" strike="noStrike">
                <a:solidFill>
                  <a:srgbClr val="0A0C0D"/>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A0C0D"/>
                  </a:solidFill>
                  <a:latin typeface="Arial"/>
                  <a:ea typeface="Arial"/>
                  <a:cs typeface="Arial"/>
                  <a:sym typeface="Arial"/>
                </a:rPr>
                <a:t>PPT Tube</a:t>
              </a:r>
              <a:endParaRPr b="1" i="0" sz="900" u="none" cap="none" strike="noStrike">
                <a:solidFill>
                  <a:srgbClr val="0A0C0D"/>
                </a:solidFill>
                <a:latin typeface="Arial"/>
                <a:ea typeface="Arial"/>
                <a:cs typeface="Arial"/>
                <a:sym typeface="Arial"/>
              </a:endParaRPr>
            </a:p>
          </p:txBody>
        </p:sp>
        <p:pic>
          <p:nvPicPr>
            <p:cNvPr id="1252" name="Google Shape;1252;p147"/>
            <p:cNvPicPr preferRelativeResize="0"/>
            <p:nvPr/>
          </p:nvPicPr>
          <p:blipFill rotWithShape="1">
            <a:blip r:embed="rId9">
              <a:alphaModFix/>
            </a:blip>
            <a:srcRect b="0" l="0" r="0" t="0"/>
            <a:stretch/>
          </p:blipFill>
          <p:spPr>
            <a:xfrm>
              <a:off x="8477176" y="2280937"/>
              <a:ext cx="379273" cy="1474951"/>
            </a:xfrm>
            <a:prstGeom prst="rect">
              <a:avLst/>
            </a:prstGeom>
            <a:noFill/>
            <a:ln>
              <a:noFill/>
            </a:ln>
          </p:spPr>
        </p:pic>
      </p:grpSp>
      <p:sp>
        <p:nvSpPr>
          <p:cNvPr id="1253" name="Google Shape;1253;p147"/>
          <p:cNvSpPr txBox="1"/>
          <p:nvPr>
            <p:ph type="title"/>
          </p:nvPr>
        </p:nvSpPr>
        <p:spPr>
          <a:xfrm>
            <a:off x="419720" y="273844"/>
            <a:ext cx="8241600" cy="994200"/>
          </a:xfrm>
          <a:prstGeom prst="rect">
            <a:avLst/>
          </a:prstGeom>
          <a:noFill/>
          <a:ln>
            <a:noFill/>
          </a:ln>
        </p:spPr>
        <p:txBody>
          <a:bodyPr anchorCtr="0" anchor="ctr" bIns="34275" lIns="0" spcFirstLastPara="1" rIns="0" wrap="square" tIns="34275">
            <a:normAutofit/>
          </a:bodyPr>
          <a:lstStyle/>
          <a:p>
            <a:pPr indent="0" lvl="0" marL="0" rtl="0" algn="l">
              <a:lnSpc>
                <a:spcPct val="90000"/>
              </a:lnSpc>
              <a:spcBef>
                <a:spcPts val="0"/>
              </a:spcBef>
              <a:spcAft>
                <a:spcPts val="0"/>
              </a:spcAft>
              <a:buClr>
                <a:schemeClr val="dk1"/>
              </a:buClr>
              <a:buSzPts val="3000"/>
              <a:buFont typeface="Arial"/>
              <a:buNone/>
            </a:pPr>
            <a:r>
              <a:rPr b="1" lang="en" sz="1900"/>
              <a:t>Plasma Microbial Cell-Free DNA (mcfDNA) Metagenomic Sequencing</a:t>
            </a:r>
            <a:endParaRPr sz="19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7" name="Shape 1257"/>
        <p:cNvGrpSpPr/>
        <p:nvPr/>
      </p:nvGrpSpPr>
      <p:grpSpPr>
        <a:xfrm>
          <a:off x="0" y="0"/>
          <a:ext cx="0" cy="0"/>
          <a:chOff x="0" y="0"/>
          <a:chExt cx="0" cy="0"/>
        </a:xfrm>
      </p:grpSpPr>
      <p:pic>
        <p:nvPicPr>
          <p:cNvPr id="1258" name="Google Shape;1258;p148"/>
          <p:cNvPicPr preferRelativeResize="0"/>
          <p:nvPr/>
        </p:nvPicPr>
        <p:blipFill rotWithShape="1">
          <a:blip r:embed="rId3">
            <a:alphaModFix/>
          </a:blip>
          <a:srcRect b="62172" l="8277" r="5044" t="3925"/>
          <a:stretch/>
        </p:blipFill>
        <p:spPr>
          <a:xfrm>
            <a:off x="197939" y="1024316"/>
            <a:ext cx="8748123" cy="1473301"/>
          </a:xfrm>
          <a:prstGeom prst="rect">
            <a:avLst/>
          </a:prstGeom>
          <a:noFill/>
          <a:ln cap="flat" cmpd="sng" w="28575">
            <a:solidFill>
              <a:schemeClr val="dk2"/>
            </a:solidFill>
            <a:prstDash val="solid"/>
            <a:round/>
            <a:headEnd len="sm" w="sm" type="none"/>
            <a:tailEnd len="sm" w="sm" type="none"/>
          </a:ln>
        </p:spPr>
      </p:pic>
      <p:sp>
        <p:nvSpPr>
          <p:cNvPr id="1259" name="Google Shape;1259;p148"/>
          <p:cNvSpPr/>
          <p:nvPr/>
        </p:nvSpPr>
        <p:spPr>
          <a:xfrm>
            <a:off x="7432375" y="2591575"/>
            <a:ext cx="1337400" cy="811500"/>
          </a:xfrm>
          <a:prstGeom prst="rect">
            <a:avLst/>
          </a:prstGeom>
          <a:solidFill>
            <a:schemeClr val="l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Median time</a:t>
            </a:r>
            <a:r>
              <a:rPr b="0" i="0" lang="en" sz="900" u="none" cap="none" strike="noStrike">
                <a:solidFill>
                  <a:schemeClr val="dk1"/>
                </a:solidFill>
                <a:latin typeface="Arial"/>
                <a:ea typeface="Arial"/>
                <a:cs typeface="Arial"/>
                <a:sym typeface="Arial"/>
              </a:rPr>
              <a:t> from </a:t>
            </a:r>
            <a:r>
              <a:rPr b="1" i="0" lang="en" sz="900" u="none" cap="none" strike="noStrike">
                <a:solidFill>
                  <a:schemeClr val="dk1"/>
                </a:solidFill>
                <a:latin typeface="Arial"/>
                <a:ea typeface="Arial"/>
                <a:cs typeface="Arial"/>
                <a:sym typeface="Arial"/>
              </a:rPr>
              <a:t>sample collection to</a:t>
            </a:r>
            <a:r>
              <a:rPr b="0" i="0" lang="en" sz="900" u="none" cap="none" strike="noStrike">
                <a:solidFill>
                  <a:schemeClr val="dk1"/>
                </a:solidFill>
                <a:latin typeface="Arial"/>
                <a:ea typeface="Arial"/>
                <a:cs typeface="Arial"/>
                <a:sym typeface="Arial"/>
              </a:rPr>
              <a:t> delivery of </a:t>
            </a:r>
            <a:r>
              <a:rPr b="1" i="0" lang="en" sz="900" u="none" cap="none" strike="noStrike">
                <a:solidFill>
                  <a:schemeClr val="dk1"/>
                </a:solidFill>
                <a:latin typeface="Arial"/>
                <a:ea typeface="Arial"/>
                <a:cs typeface="Arial"/>
                <a:sym typeface="Arial"/>
              </a:rPr>
              <a:t>reported result 63 h</a:t>
            </a:r>
            <a:r>
              <a:rPr b="0" i="0" lang="en" sz="900" u="none" cap="none" strike="noStrike">
                <a:solidFill>
                  <a:schemeClr val="dk1"/>
                </a:solidFill>
                <a:latin typeface="Arial"/>
                <a:ea typeface="Arial"/>
                <a:cs typeface="Arial"/>
                <a:sym typeface="Arial"/>
              </a:rPr>
              <a:t> (IQR 49 to 89)</a:t>
            </a:r>
            <a:endParaRPr b="0" i="0" sz="900" u="none" cap="none" strike="noStrike">
              <a:solidFill>
                <a:schemeClr val="dk1"/>
              </a:solidFill>
              <a:latin typeface="Arial"/>
              <a:ea typeface="Arial"/>
              <a:cs typeface="Arial"/>
              <a:sym typeface="Arial"/>
            </a:endParaRPr>
          </a:p>
        </p:txBody>
      </p:sp>
      <p:sp>
        <p:nvSpPr>
          <p:cNvPr id="1260" name="Google Shape;1260;p148"/>
          <p:cNvSpPr txBox="1"/>
          <p:nvPr/>
        </p:nvSpPr>
        <p:spPr>
          <a:xfrm>
            <a:off x="395875" y="2622325"/>
            <a:ext cx="1337400" cy="1847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5 ml PPT tube</a:t>
            </a:r>
            <a:r>
              <a:rPr b="0" i="0" lang="en" sz="900" u="none" cap="none" strike="noStrike">
                <a:solidFill>
                  <a:schemeClr val="dk1"/>
                </a:solidFill>
                <a:latin typeface="Arial"/>
                <a:ea typeface="Arial"/>
                <a:cs typeface="Arial"/>
                <a:sym typeface="Arial"/>
              </a:rPr>
              <a:t> pre-spun and shipped at ambient temperature in provided collection kit or ≥1.2 ml plasma from K2 EDTA draw in sterile pour-off tube</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Receipt at lab ≤96 hours after blood collection</a:t>
            </a:r>
            <a:endParaRPr b="0" i="0" sz="900" u="none" cap="none" strike="noStrike">
              <a:solidFill>
                <a:schemeClr val="dk1"/>
              </a:solidFill>
              <a:latin typeface="Arial"/>
              <a:ea typeface="Arial"/>
              <a:cs typeface="Arial"/>
              <a:sym typeface="Arial"/>
            </a:endParaRPr>
          </a:p>
        </p:txBody>
      </p:sp>
      <p:sp>
        <p:nvSpPr>
          <p:cNvPr id="1261" name="Google Shape;1261;p148"/>
          <p:cNvSpPr txBox="1"/>
          <p:nvPr/>
        </p:nvSpPr>
        <p:spPr>
          <a:xfrm>
            <a:off x="1926525" y="2591566"/>
            <a:ext cx="1779300" cy="1985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Automated DNA extraction</a:t>
            </a:r>
            <a:r>
              <a:rPr b="0" i="0" lang="en" sz="900" u="none" cap="none" strike="noStrike">
                <a:solidFill>
                  <a:schemeClr val="dk1"/>
                </a:solidFill>
                <a:latin typeface="Arial"/>
                <a:ea typeface="Arial"/>
                <a:cs typeface="Arial"/>
                <a:sym typeface="Arial"/>
              </a:rPr>
              <a:t> and </a:t>
            </a:r>
            <a:r>
              <a:rPr b="1" i="0" lang="en" sz="900" u="none" cap="none" strike="noStrike">
                <a:solidFill>
                  <a:schemeClr val="dk1"/>
                </a:solidFill>
                <a:latin typeface="Arial"/>
                <a:ea typeface="Arial"/>
                <a:cs typeface="Arial"/>
                <a:sym typeface="Arial"/>
              </a:rPr>
              <a:t>NGS library prep</a:t>
            </a:r>
            <a:r>
              <a:rPr b="0" i="0" lang="en" sz="900" u="none" cap="none" strike="noStrike">
                <a:solidFill>
                  <a:schemeClr val="dk1"/>
                </a:solidFill>
                <a:latin typeface="Arial"/>
                <a:ea typeface="Arial"/>
                <a:cs typeface="Arial"/>
                <a:sym typeface="Arial"/>
              </a:rPr>
              <a:t> protocols optimized for low bias and high speed</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latin typeface="Arial"/>
                <a:ea typeface="Arial"/>
                <a:cs typeface="Arial"/>
                <a:sym typeface="Arial"/>
              </a:rPr>
              <a:t>Controls</a:t>
            </a:r>
            <a:r>
              <a:rPr b="0" i="0" lang="en" sz="900" u="none" cap="none" strike="noStrike">
                <a:solidFill>
                  <a:schemeClr val="dk1"/>
                </a:solidFill>
                <a:latin typeface="Arial"/>
                <a:ea typeface="Arial"/>
                <a:cs typeface="Arial"/>
                <a:sym typeface="Arial"/>
              </a:rPr>
              <a:t> for carry over, bias, NGS quality, mix-ups, and quantitation added on receipt</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Microbial cfDNA 10</a:t>
            </a:r>
            <a:r>
              <a:rPr b="0" baseline="30000" i="0" lang="en" sz="900" u="none" cap="none" strike="noStrike">
                <a:solidFill>
                  <a:schemeClr val="dk1"/>
                </a:solidFill>
                <a:latin typeface="Arial"/>
                <a:ea typeface="Arial"/>
                <a:cs typeface="Arial"/>
                <a:sym typeface="Arial"/>
              </a:rPr>
              <a:t>6 </a:t>
            </a:r>
            <a:r>
              <a:rPr b="0" i="0" lang="en" sz="900" u="none" cap="none" strike="noStrike">
                <a:solidFill>
                  <a:schemeClr val="dk1"/>
                </a:solidFill>
                <a:latin typeface="Arial"/>
                <a:ea typeface="Arial"/>
                <a:cs typeface="Arial"/>
                <a:sym typeface="Arial"/>
              </a:rPr>
              <a:t>times less abundant than human cfDNA; Karius developed </a:t>
            </a:r>
            <a:r>
              <a:rPr b="1" i="0" lang="en" sz="900" u="none" cap="none" strike="noStrike">
                <a:solidFill>
                  <a:schemeClr val="dk1"/>
                </a:solidFill>
                <a:latin typeface="Arial"/>
                <a:ea typeface="Arial"/>
                <a:cs typeface="Arial"/>
                <a:sym typeface="Arial"/>
              </a:rPr>
              <a:t>proprietary protocols to enrich mcfDNA</a:t>
            </a:r>
            <a:endParaRPr b="0" i="0" sz="900" u="none" cap="none" strike="noStrike">
              <a:solidFill>
                <a:schemeClr val="dk1"/>
              </a:solidFill>
              <a:latin typeface="Arial"/>
              <a:ea typeface="Arial"/>
              <a:cs typeface="Arial"/>
              <a:sym typeface="Arial"/>
            </a:endParaRPr>
          </a:p>
        </p:txBody>
      </p:sp>
      <p:sp>
        <p:nvSpPr>
          <p:cNvPr id="1262" name="Google Shape;1262;p148"/>
          <p:cNvSpPr txBox="1"/>
          <p:nvPr/>
        </p:nvSpPr>
        <p:spPr>
          <a:xfrm>
            <a:off x="3827275" y="2591567"/>
            <a:ext cx="1596600" cy="1015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Single-end 75-base sequencing on NextSeq 500</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Arial"/>
                <a:ea typeface="Arial"/>
                <a:cs typeface="Arial"/>
                <a:sym typeface="Arial"/>
              </a:rPr>
              <a:t>Average </a:t>
            </a:r>
            <a:r>
              <a:rPr b="1" i="0" lang="en" sz="900" u="none" cap="none" strike="noStrike">
                <a:solidFill>
                  <a:schemeClr val="dk1"/>
                </a:solidFill>
                <a:latin typeface="Arial"/>
                <a:ea typeface="Arial"/>
                <a:cs typeface="Arial"/>
                <a:sym typeface="Arial"/>
              </a:rPr>
              <a:t>&gt;20 million reads/sample</a:t>
            </a:r>
            <a:endParaRPr b="1" i="0" sz="900" u="none" cap="none" strike="noStrike">
              <a:solidFill>
                <a:schemeClr val="dk1"/>
              </a:solidFill>
              <a:latin typeface="Arial"/>
              <a:ea typeface="Arial"/>
              <a:cs typeface="Arial"/>
              <a:sym typeface="Arial"/>
            </a:endParaRPr>
          </a:p>
        </p:txBody>
      </p:sp>
      <p:sp>
        <p:nvSpPr>
          <p:cNvPr id="1263" name="Google Shape;1263;p148"/>
          <p:cNvSpPr txBox="1"/>
          <p:nvPr/>
        </p:nvSpPr>
        <p:spPr>
          <a:xfrm>
            <a:off x="5573275" y="2591555"/>
            <a:ext cx="1730700" cy="1015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chemeClr val="dk1"/>
                </a:solidFill>
                <a:highlight>
                  <a:srgbClr val="FFFFFF"/>
                </a:highlight>
                <a:latin typeface="Arial"/>
                <a:ea typeface="Arial"/>
                <a:cs typeface="Arial"/>
                <a:sym typeface="Arial"/>
              </a:rPr>
              <a:t>Sequences mapped</a:t>
            </a:r>
            <a:r>
              <a:rPr b="0" i="0" lang="en" sz="900" u="none" cap="none" strike="noStrike">
                <a:solidFill>
                  <a:schemeClr val="dk1"/>
                </a:solidFill>
                <a:highlight>
                  <a:srgbClr val="FFFFFF"/>
                </a:highlight>
                <a:latin typeface="Arial"/>
                <a:ea typeface="Arial"/>
                <a:cs typeface="Arial"/>
                <a:sym typeface="Arial"/>
              </a:rPr>
              <a:t> to &gt;20,000 clinical-grade references to report ~1,000 clinically relevant bacteria, DNA viruses, fungi, and parasites</a:t>
            </a:r>
            <a:endParaRPr b="0" i="0" sz="900" u="none" cap="none" strike="noStrike">
              <a:solidFill>
                <a:schemeClr val="dk1"/>
              </a:solidFill>
              <a:latin typeface="Arial"/>
              <a:ea typeface="Arial"/>
              <a:cs typeface="Arial"/>
              <a:sym typeface="Arial"/>
            </a:endParaRPr>
          </a:p>
        </p:txBody>
      </p:sp>
      <p:sp>
        <p:nvSpPr>
          <p:cNvPr id="1264" name="Google Shape;1264;p148"/>
          <p:cNvSpPr txBox="1"/>
          <p:nvPr/>
        </p:nvSpPr>
        <p:spPr>
          <a:xfrm>
            <a:off x="7289246" y="4774199"/>
            <a:ext cx="1854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Park et al. </a:t>
            </a:r>
            <a:r>
              <a:rPr b="0" i="1" lang="en" sz="600" u="none" cap="none" strike="noStrike">
                <a:solidFill>
                  <a:schemeClr val="dk1"/>
                </a:solidFill>
                <a:latin typeface="Arial"/>
                <a:ea typeface="Arial"/>
                <a:cs typeface="Arial"/>
                <a:sym typeface="Arial"/>
              </a:rPr>
              <a:t>J Clin Microbiol. </a:t>
            </a:r>
            <a:r>
              <a:rPr b="0" i="0" lang="en" sz="600" u="none" cap="none" strike="noStrike">
                <a:solidFill>
                  <a:schemeClr val="dk1"/>
                </a:solidFill>
                <a:latin typeface="Arial"/>
                <a:ea typeface="Arial"/>
                <a:cs typeface="Arial"/>
                <a:sym typeface="Arial"/>
              </a:rPr>
              <a:t>2023 Aug 23;61(8)</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Arial"/>
                <a:ea typeface="Arial"/>
                <a:cs typeface="Arial"/>
                <a:sym typeface="Arial"/>
              </a:rPr>
              <a:t>Nolte. </a:t>
            </a:r>
            <a:r>
              <a:rPr b="0" i="1" lang="en" sz="600" u="none" cap="none" strike="noStrike">
                <a:solidFill>
                  <a:schemeClr val="dk1"/>
                </a:solidFill>
                <a:latin typeface="Arial"/>
                <a:ea typeface="Arial"/>
                <a:cs typeface="Arial"/>
                <a:sym typeface="Arial"/>
              </a:rPr>
              <a:t>Today’s Clinical Lab</a:t>
            </a:r>
            <a:r>
              <a:rPr b="0" i="0" lang="en" sz="600" u="none" cap="none" strike="noStrike">
                <a:solidFill>
                  <a:schemeClr val="dk1"/>
                </a:solidFill>
                <a:latin typeface="Arial"/>
                <a:ea typeface="Arial"/>
                <a:cs typeface="Arial"/>
                <a:sym typeface="Arial"/>
              </a:rPr>
              <a:t>. Dec 18, 2023</a:t>
            </a:r>
            <a:endParaRPr b="0" i="0" sz="600" u="none" cap="none" strike="noStrike">
              <a:solidFill>
                <a:schemeClr val="dk1"/>
              </a:solidFill>
              <a:latin typeface="Arial"/>
              <a:ea typeface="Arial"/>
              <a:cs typeface="Arial"/>
              <a:sym typeface="Arial"/>
            </a:endParaRPr>
          </a:p>
        </p:txBody>
      </p:sp>
      <p:sp>
        <p:nvSpPr>
          <p:cNvPr id="1265" name="Google Shape;1265;p148"/>
          <p:cNvSpPr txBox="1"/>
          <p:nvPr/>
        </p:nvSpPr>
        <p:spPr>
          <a:xfrm>
            <a:off x="3556450" y="2252516"/>
            <a:ext cx="2493600" cy="245100"/>
          </a:xfrm>
          <a:prstGeom prst="rect">
            <a:avLst/>
          </a:prstGeom>
          <a:noFill/>
          <a:ln>
            <a:noFill/>
          </a:ln>
        </p:spPr>
        <p:txBody>
          <a:bodyPr anchorCtr="0" anchor="t" bIns="91425" lIns="91425" spcFirstLastPara="1" rIns="91425" wrap="square" tIns="91425">
            <a:normAutofit fontScale="25000" lnSpcReduction="20000"/>
          </a:bodyPr>
          <a:lstStyle/>
          <a:p>
            <a:pPr indent="0" lvl="0" marL="0" marR="0" rtl="0" algn="l">
              <a:lnSpc>
                <a:spcPct val="100000"/>
              </a:lnSpc>
              <a:spcBef>
                <a:spcPts val="0"/>
              </a:spcBef>
              <a:spcAft>
                <a:spcPts val="0"/>
              </a:spcAft>
              <a:buClr>
                <a:srgbClr val="000000"/>
              </a:buClr>
              <a:buSzPct val="100000"/>
              <a:buFont typeface="Arial"/>
              <a:buNone/>
            </a:pPr>
            <a:r>
              <a:rPr b="1" i="0" lang="en" sz="3600" u="none" cap="none" strike="noStrike">
                <a:solidFill>
                  <a:schemeClr val="dk1"/>
                </a:solidFill>
                <a:latin typeface="Arial"/>
                <a:ea typeface="Arial"/>
                <a:cs typeface="Arial"/>
                <a:sym typeface="Arial"/>
              </a:rPr>
              <a:t>CAP Accredited and CLIA Certified Lab</a:t>
            </a:r>
            <a:endParaRPr b="1" i="0" sz="3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ct val="100000"/>
              <a:buFont typeface="Arial"/>
              <a:buNone/>
            </a:pPr>
            <a:r>
              <a:t/>
            </a:r>
            <a:endParaRPr b="0" i="0" sz="900" u="none" cap="none" strike="noStrike">
              <a:solidFill>
                <a:schemeClr val="dk2"/>
              </a:solidFill>
              <a:latin typeface="Arial"/>
              <a:ea typeface="Arial"/>
              <a:cs typeface="Arial"/>
              <a:sym typeface="Arial"/>
            </a:endParaRPr>
          </a:p>
        </p:txBody>
      </p:sp>
      <p:sp>
        <p:nvSpPr>
          <p:cNvPr id="1266" name="Google Shape;1266;p148"/>
          <p:cNvSpPr txBox="1"/>
          <p:nvPr>
            <p:ph type="title"/>
          </p:nvPr>
        </p:nvSpPr>
        <p:spPr>
          <a:xfrm>
            <a:off x="419720" y="273844"/>
            <a:ext cx="7886700" cy="994200"/>
          </a:xfrm>
          <a:prstGeom prst="rect">
            <a:avLst/>
          </a:prstGeom>
          <a:noFill/>
          <a:ln>
            <a:noFill/>
          </a:ln>
        </p:spPr>
        <p:txBody>
          <a:bodyPr anchorCtr="0" anchor="ctr" bIns="34275" lIns="0" spcFirstLastPara="1" rIns="0" wrap="square" tIns="34275">
            <a:normAutofit/>
          </a:bodyPr>
          <a:lstStyle/>
          <a:p>
            <a:pPr indent="0" lvl="0" marL="0" rtl="0" algn="l">
              <a:lnSpc>
                <a:spcPct val="90000"/>
              </a:lnSpc>
              <a:spcBef>
                <a:spcPts val="0"/>
              </a:spcBef>
              <a:spcAft>
                <a:spcPts val="0"/>
              </a:spcAft>
              <a:buClr>
                <a:schemeClr val="dk1"/>
              </a:buClr>
              <a:buSzPts val="3000"/>
              <a:buFont typeface="Arial"/>
              <a:buNone/>
            </a:pPr>
            <a:r>
              <a:rPr b="1" lang="en" sz="2700">
                <a:solidFill>
                  <a:schemeClr val="dk1"/>
                </a:solidFill>
              </a:rPr>
              <a:t>Laboratory Process*</a:t>
            </a:r>
            <a:endParaRPr sz="2700"/>
          </a:p>
        </p:txBody>
      </p:sp>
      <p:sp>
        <p:nvSpPr>
          <p:cNvPr id="1267" name="Google Shape;1267;p148"/>
          <p:cNvSpPr txBox="1"/>
          <p:nvPr/>
        </p:nvSpPr>
        <p:spPr>
          <a:xfrm>
            <a:off x="197950" y="4866600"/>
            <a:ext cx="47850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Arial"/>
                <a:ea typeface="Arial"/>
                <a:cs typeface="Arial"/>
                <a:sym typeface="Arial"/>
              </a:rPr>
              <a:t>*CLIA-certified, CAP-accredited, NY State approved reference laboratory in Redwood City, CA</a:t>
            </a:r>
            <a:endParaRPr b="0" i="0" sz="6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grpSp>
        <p:nvGrpSpPr>
          <p:cNvPr id="570" name="Google Shape;570;p89"/>
          <p:cNvGrpSpPr/>
          <p:nvPr/>
        </p:nvGrpSpPr>
        <p:grpSpPr>
          <a:xfrm>
            <a:off x="904236" y="1799446"/>
            <a:ext cx="1943713" cy="2133019"/>
            <a:chOff x="0" y="0"/>
            <a:chExt cx="5183235" cy="5688050"/>
          </a:xfrm>
        </p:grpSpPr>
        <p:sp>
          <p:nvSpPr>
            <p:cNvPr id="571" name="Google Shape;571;p89"/>
            <p:cNvSpPr/>
            <p:nvPr/>
          </p:nvSpPr>
          <p:spPr>
            <a:xfrm>
              <a:off x="0" y="0"/>
              <a:ext cx="5183235" cy="5688050"/>
            </a:xfrm>
            <a:custGeom>
              <a:rect b="b" l="l" r="r" t="t"/>
              <a:pathLst>
                <a:path extrusionOk="0" h="5688050" w="5183235">
                  <a:moveTo>
                    <a:pt x="0" y="0"/>
                  </a:moveTo>
                  <a:lnTo>
                    <a:pt x="5183235" y="0"/>
                  </a:lnTo>
                  <a:lnTo>
                    <a:pt x="5183235" y="5688050"/>
                  </a:lnTo>
                  <a:lnTo>
                    <a:pt x="0" y="568805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72" name="Google Shape;572;p89"/>
            <p:cNvSpPr/>
            <p:nvPr/>
          </p:nvSpPr>
          <p:spPr>
            <a:xfrm>
              <a:off x="224802" y="458226"/>
              <a:ext cx="1298918" cy="626728"/>
            </a:xfrm>
            <a:custGeom>
              <a:rect b="b" l="l" r="r" t="t"/>
              <a:pathLst>
                <a:path extrusionOk="0" h="626728" w="1298918">
                  <a:moveTo>
                    <a:pt x="0" y="0"/>
                  </a:moveTo>
                  <a:lnTo>
                    <a:pt x="1298917" y="0"/>
                  </a:lnTo>
                  <a:lnTo>
                    <a:pt x="1298917" y="626727"/>
                  </a:lnTo>
                  <a:lnTo>
                    <a:pt x="0" y="626727"/>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73" name="Google Shape;573;p89"/>
            <p:cNvSpPr/>
            <p:nvPr/>
          </p:nvSpPr>
          <p:spPr>
            <a:xfrm>
              <a:off x="224802" y="1084953"/>
              <a:ext cx="1460701" cy="584280"/>
            </a:xfrm>
            <a:custGeom>
              <a:rect b="b" l="l" r="r" t="t"/>
              <a:pathLst>
                <a:path extrusionOk="0" h="584280" w="1460701">
                  <a:moveTo>
                    <a:pt x="0" y="0"/>
                  </a:moveTo>
                  <a:lnTo>
                    <a:pt x="1460700" y="0"/>
                  </a:lnTo>
                  <a:lnTo>
                    <a:pt x="1460700" y="584281"/>
                  </a:lnTo>
                  <a:lnTo>
                    <a:pt x="0" y="584281"/>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574" name="Google Shape;574;p89"/>
          <p:cNvSpPr/>
          <p:nvPr/>
        </p:nvSpPr>
        <p:spPr>
          <a:xfrm rot="937874">
            <a:off x="4895998" y="1614213"/>
            <a:ext cx="3025254" cy="1710644"/>
          </a:xfrm>
          <a:custGeom>
            <a:rect b="b" l="l" r="r" t="t"/>
            <a:pathLst>
              <a:path extrusionOk="0" h="3414253" w="6038068">
                <a:moveTo>
                  <a:pt x="0" y="0"/>
                </a:moveTo>
                <a:lnTo>
                  <a:pt x="6038068" y="0"/>
                </a:lnTo>
                <a:lnTo>
                  <a:pt x="6038068" y="3414253"/>
                </a:lnTo>
                <a:lnTo>
                  <a:pt x="0" y="341425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75" name="Google Shape;575;p89"/>
          <p:cNvSpPr txBox="1"/>
          <p:nvPr/>
        </p:nvSpPr>
        <p:spPr>
          <a:xfrm>
            <a:off x="514350" y="129384"/>
            <a:ext cx="7977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1: an evolving mystery </a:t>
            </a:r>
            <a:endParaRPr sz="700"/>
          </a:p>
        </p:txBody>
      </p:sp>
      <p:sp>
        <p:nvSpPr>
          <p:cNvPr id="576" name="Google Shape;576;p89"/>
          <p:cNvSpPr txBox="1"/>
          <p:nvPr/>
        </p:nvSpPr>
        <p:spPr>
          <a:xfrm>
            <a:off x="4409999" y="3333095"/>
            <a:ext cx="3991500" cy="1256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3400">
                <a:solidFill>
                  <a:srgbClr val="480E51"/>
                </a:solidFill>
                <a:latin typeface="Open Sans"/>
                <a:ea typeface="Open Sans"/>
                <a:cs typeface="Open Sans"/>
                <a:sym typeface="Open Sans"/>
              </a:rPr>
              <a:t>Source of infection</a:t>
            </a:r>
            <a:endParaRPr sz="700"/>
          </a:p>
        </p:txBody>
      </p:sp>
      <p:sp>
        <p:nvSpPr>
          <p:cNvPr id="577" name="Google Shape;577;p89"/>
          <p:cNvSpPr/>
          <p:nvPr/>
        </p:nvSpPr>
        <p:spPr>
          <a:xfrm>
            <a:off x="3415850" y="257173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grpSp>
        <p:nvGrpSpPr>
          <p:cNvPr id="586" name="Google Shape;586;p90"/>
          <p:cNvGrpSpPr/>
          <p:nvPr/>
        </p:nvGrpSpPr>
        <p:grpSpPr>
          <a:xfrm>
            <a:off x="904236" y="1799446"/>
            <a:ext cx="1943713" cy="2133019"/>
            <a:chOff x="0" y="0"/>
            <a:chExt cx="5183235" cy="5688050"/>
          </a:xfrm>
        </p:grpSpPr>
        <p:sp>
          <p:nvSpPr>
            <p:cNvPr id="587" name="Google Shape;587;p90"/>
            <p:cNvSpPr/>
            <p:nvPr/>
          </p:nvSpPr>
          <p:spPr>
            <a:xfrm>
              <a:off x="0" y="0"/>
              <a:ext cx="5183235" cy="5688050"/>
            </a:xfrm>
            <a:custGeom>
              <a:rect b="b" l="l" r="r" t="t"/>
              <a:pathLst>
                <a:path extrusionOk="0" h="5688050" w="5183235">
                  <a:moveTo>
                    <a:pt x="0" y="0"/>
                  </a:moveTo>
                  <a:lnTo>
                    <a:pt x="5183235" y="0"/>
                  </a:lnTo>
                  <a:lnTo>
                    <a:pt x="5183235" y="5688050"/>
                  </a:lnTo>
                  <a:lnTo>
                    <a:pt x="0" y="568805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88" name="Google Shape;588;p90"/>
            <p:cNvSpPr/>
            <p:nvPr/>
          </p:nvSpPr>
          <p:spPr>
            <a:xfrm>
              <a:off x="224802" y="458226"/>
              <a:ext cx="1298918" cy="626728"/>
            </a:xfrm>
            <a:custGeom>
              <a:rect b="b" l="l" r="r" t="t"/>
              <a:pathLst>
                <a:path extrusionOk="0" h="626728" w="1298918">
                  <a:moveTo>
                    <a:pt x="0" y="0"/>
                  </a:moveTo>
                  <a:lnTo>
                    <a:pt x="1298917" y="0"/>
                  </a:lnTo>
                  <a:lnTo>
                    <a:pt x="1298917" y="626727"/>
                  </a:lnTo>
                  <a:lnTo>
                    <a:pt x="0" y="626727"/>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89" name="Google Shape;589;p90"/>
            <p:cNvSpPr/>
            <p:nvPr/>
          </p:nvSpPr>
          <p:spPr>
            <a:xfrm>
              <a:off x="224802" y="1084953"/>
              <a:ext cx="1460701" cy="584280"/>
            </a:xfrm>
            <a:custGeom>
              <a:rect b="b" l="l" r="r" t="t"/>
              <a:pathLst>
                <a:path extrusionOk="0" h="584280" w="1460701">
                  <a:moveTo>
                    <a:pt x="0" y="0"/>
                  </a:moveTo>
                  <a:lnTo>
                    <a:pt x="1460700" y="0"/>
                  </a:lnTo>
                  <a:lnTo>
                    <a:pt x="1460700" y="584281"/>
                  </a:lnTo>
                  <a:lnTo>
                    <a:pt x="0" y="584281"/>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590" name="Google Shape;590;p90"/>
          <p:cNvSpPr/>
          <p:nvPr/>
        </p:nvSpPr>
        <p:spPr>
          <a:xfrm rot="937874">
            <a:off x="4895998" y="1614213"/>
            <a:ext cx="3025254" cy="1710644"/>
          </a:xfrm>
          <a:custGeom>
            <a:rect b="b" l="l" r="r" t="t"/>
            <a:pathLst>
              <a:path extrusionOk="0" h="3414253" w="6038068">
                <a:moveTo>
                  <a:pt x="0" y="0"/>
                </a:moveTo>
                <a:lnTo>
                  <a:pt x="6038068" y="0"/>
                </a:lnTo>
                <a:lnTo>
                  <a:pt x="6038068" y="3414253"/>
                </a:lnTo>
                <a:lnTo>
                  <a:pt x="0" y="341425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591" name="Google Shape;591;p90"/>
          <p:cNvSpPr txBox="1"/>
          <p:nvPr/>
        </p:nvSpPr>
        <p:spPr>
          <a:xfrm>
            <a:off x="514350" y="129384"/>
            <a:ext cx="7977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1: an evolving mystery </a:t>
            </a:r>
            <a:endParaRPr sz="700"/>
          </a:p>
        </p:txBody>
      </p:sp>
      <p:sp>
        <p:nvSpPr>
          <p:cNvPr id="592" name="Google Shape;592;p90"/>
          <p:cNvSpPr txBox="1"/>
          <p:nvPr/>
        </p:nvSpPr>
        <p:spPr>
          <a:xfrm>
            <a:off x="4284763" y="3525275"/>
            <a:ext cx="4680900" cy="1053000"/>
          </a:xfrm>
          <a:prstGeom prst="rect">
            <a:avLst/>
          </a:prstGeom>
          <a:noFill/>
          <a:ln>
            <a:noFill/>
          </a:ln>
        </p:spPr>
        <p:txBody>
          <a:bodyPr anchorCtr="0" anchor="t" bIns="0" lIns="0" spcFirstLastPara="1" rIns="0" wrap="square" tIns="0">
            <a:spAutoFit/>
          </a:bodyPr>
          <a:lstStyle/>
          <a:p>
            <a:pPr indent="-203200" lvl="1" marL="393700" marR="0" rtl="0" algn="l">
              <a:lnSpc>
                <a:spcPct val="140011"/>
              </a:lnSpc>
              <a:spcBef>
                <a:spcPts val="0"/>
              </a:spcBef>
              <a:spcAft>
                <a:spcPts val="0"/>
              </a:spcAft>
              <a:buClr>
                <a:srgbClr val="480E51"/>
              </a:buClr>
              <a:buSzPts val="1800"/>
              <a:buFont typeface="Arial"/>
              <a:buChar char="•"/>
            </a:pPr>
            <a:r>
              <a:rPr b="1" i="0" lang="en" sz="1800" u="none" cap="none" strike="noStrike">
                <a:solidFill>
                  <a:srgbClr val="480E51"/>
                </a:solidFill>
                <a:latin typeface="Open Sans"/>
                <a:ea typeface="Open Sans"/>
                <a:cs typeface="Open Sans"/>
                <a:sym typeface="Open Sans"/>
              </a:rPr>
              <a:t>No </a:t>
            </a:r>
            <a:r>
              <a:rPr b="1" lang="en" sz="1800">
                <a:solidFill>
                  <a:srgbClr val="480E51"/>
                </a:solidFill>
                <a:latin typeface="Open Sans"/>
                <a:ea typeface="Open Sans"/>
                <a:cs typeface="Open Sans"/>
                <a:sym typeface="Open Sans"/>
              </a:rPr>
              <a:t>reports </a:t>
            </a:r>
            <a:r>
              <a:rPr b="1" i="0" lang="en" sz="1800" u="none" cap="none" strike="noStrike">
                <a:solidFill>
                  <a:srgbClr val="480E51"/>
                </a:solidFill>
                <a:latin typeface="Open Sans"/>
                <a:ea typeface="Open Sans"/>
                <a:cs typeface="Open Sans"/>
                <a:sym typeface="Open Sans"/>
              </a:rPr>
              <a:t>from other states</a:t>
            </a:r>
            <a:endParaRPr sz="700"/>
          </a:p>
          <a:p>
            <a:pPr indent="-203200" lvl="1" marL="393700" marR="0" rtl="0" algn="l">
              <a:lnSpc>
                <a:spcPct val="140011"/>
              </a:lnSpc>
              <a:spcBef>
                <a:spcPts val="0"/>
              </a:spcBef>
              <a:spcAft>
                <a:spcPts val="0"/>
              </a:spcAft>
              <a:buClr>
                <a:srgbClr val="480E51"/>
              </a:buClr>
              <a:buSzPts val="1800"/>
              <a:buFont typeface="Arial"/>
              <a:buChar char="•"/>
            </a:pPr>
            <a:r>
              <a:rPr b="1" i="0" lang="en" sz="1800" u="none" cap="none" strike="noStrike">
                <a:solidFill>
                  <a:srgbClr val="480E51"/>
                </a:solidFill>
                <a:latin typeface="Open Sans"/>
                <a:ea typeface="Open Sans"/>
                <a:cs typeface="Open Sans"/>
                <a:sym typeface="Open Sans"/>
              </a:rPr>
              <a:t>No reported out of state travel</a:t>
            </a:r>
            <a:endParaRPr sz="700"/>
          </a:p>
          <a:p>
            <a:pPr indent="-203200" lvl="1" marL="393700" marR="0" rtl="0" algn="l">
              <a:lnSpc>
                <a:spcPct val="140011"/>
              </a:lnSpc>
              <a:spcBef>
                <a:spcPts val="0"/>
              </a:spcBef>
              <a:spcAft>
                <a:spcPts val="0"/>
              </a:spcAft>
              <a:buClr>
                <a:srgbClr val="480E51"/>
              </a:buClr>
              <a:buSzPts val="1800"/>
              <a:buFont typeface="Arial"/>
              <a:buChar char="•"/>
            </a:pPr>
            <a:r>
              <a:rPr b="1" i="0" lang="en" sz="1800" u="none" cap="none" strike="noStrike">
                <a:solidFill>
                  <a:srgbClr val="480E51"/>
                </a:solidFill>
                <a:latin typeface="Open Sans"/>
                <a:ea typeface="Open Sans"/>
                <a:cs typeface="Open Sans"/>
                <a:sym typeface="Open Sans"/>
              </a:rPr>
              <a:t>No common restaurants identified</a:t>
            </a:r>
            <a:endParaRPr sz="700"/>
          </a:p>
        </p:txBody>
      </p:sp>
      <p:sp>
        <p:nvSpPr>
          <p:cNvPr id="593" name="Google Shape;593;p90"/>
          <p:cNvSpPr/>
          <p:nvPr/>
        </p:nvSpPr>
        <p:spPr>
          <a:xfrm>
            <a:off x="3415850" y="257173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grpSp>
        <p:nvGrpSpPr>
          <p:cNvPr id="602" name="Google Shape;602;p91"/>
          <p:cNvGrpSpPr/>
          <p:nvPr/>
        </p:nvGrpSpPr>
        <p:grpSpPr>
          <a:xfrm>
            <a:off x="904236" y="1799446"/>
            <a:ext cx="1943713" cy="2133019"/>
            <a:chOff x="0" y="0"/>
            <a:chExt cx="5183235" cy="5688050"/>
          </a:xfrm>
        </p:grpSpPr>
        <p:sp>
          <p:nvSpPr>
            <p:cNvPr id="603" name="Google Shape;603;p91"/>
            <p:cNvSpPr/>
            <p:nvPr/>
          </p:nvSpPr>
          <p:spPr>
            <a:xfrm>
              <a:off x="0" y="0"/>
              <a:ext cx="5183235" cy="5688050"/>
            </a:xfrm>
            <a:custGeom>
              <a:rect b="b" l="l" r="r" t="t"/>
              <a:pathLst>
                <a:path extrusionOk="0" h="5688050" w="5183235">
                  <a:moveTo>
                    <a:pt x="0" y="0"/>
                  </a:moveTo>
                  <a:lnTo>
                    <a:pt x="5183235" y="0"/>
                  </a:lnTo>
                  <a:lnTo>
                    <a:pt x="5183235" y="5688050"/>
                  </a:lnTo>
                  <a:lnTo>
                    <a:pt x="0" y="5688050"/>
                  </a:lnTo>
                  <a:lnTo>
                    <a:pt x="0" y="0"/>
                  </a:lnTo>
                  <a:close/>
                </a:path>
              </a:pathLst>
            </a:custGeom>
            <a:blipFill rotWithShape="1">
              <a:blip r:embed="rId3">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04" name="Google Shape;604;p91"/>
            <p:cNvSpPr/>
            <p:nvPr/>
          </p:nvSpPr>
          <p:spPr>
            <a:xfrm>
              <a:off x="224802" y="458226"/>
              <a:ext cx="1298918" cy="626728"/>
            </a:xfrm>
            <a:custGeom>
              <a:rect b="b" l="l" r="r" t="t"/>
              <a:pathLst>
                <a:path extrusionOk="0" h="626728" w="1298918">
                  <a:moveTo>
                    <a:pt x="0" y="0"/>
                  </a:moveTo>
                  <a:lnTo>
                    <a:pt x="1298917" y="0"/>
                  </a:lnTo>
                  <a:lnTo>
                    <a:pt x="1298917" y="626727"/>
                  </a:lnTo>
                  <a:lnTo>
                    <a:pt x="0" y="626727"/>
                  </a:lnTo>
                  <a:lnTo>
                    <a:pt x="0" y="0"/>
                  </a:lnTo>
                  <a:close/>
                </a:path>
              </a:pathLst>
            </a:custGeom>
            <a:blipFill rotWithShape="1">
              <a:blip r:embed="rId4">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05" name="Google Shape;605;p91"/>
            <p:cNvSpPr/>
            <p:nvPr/>
          </p:nvSpPr>
          <p:spPr>
            <a:xfrm>
              <a:off x="224802" y="1084953"/>
              <a:ext cx="1460701" cy="584280"/>
            </a:xfrm>
            <a:custGeom>
              <a:rect b="b" l="l" r="r" t="t"/>
              <a:pathLst>
                <a:path extrusionOk="0" h="584280" w="1460701">
                  <a:moveTo>
                    <a:pt x="0" y="0"/>
                  </a:moveTo>
                  <a:lnTo>
                    <a:pt x="1460700" y="0"/>
                  </a:lnTo>
                  <a:lnTo>
                    <a:pt x="1460700" y="584281"/>
                  </a:lnTo>
                  <a:lnTo>
                    <a:pt x="0" y="584281"/>
                  </a:lnTo>
                  <a:lnTo>
                    <a:pt x="0" y="0"/>
                  </a:lnTo>
                  <a:close/>
                </a:path>
              </a:pathLst>
            </a:custGeom>
            <a:blipFill rotWithShape="1">
              <a:blip r:embed="rId5">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606" name="Google Shape;606;p91"/>
          <p:cNvSpPr/>
          <p:nvPr/>
        </p:nvSpPr>
        <p:spPr>
          <a:xfrm rot="937874">
            <a:off x="4895998" y="1614213"/>
            <a:ext cx="3025254" cy="1710644"/>
          </a:xfrm>
          <a:custGeom>
            <a:rect b="b" l="l" r="r" t="t"/>
            <a:pathLst>
              <a:path extrusionOk="0" h="3414253" w="6038068">
                <a:moveTo>
                  <a:pt x="0" y="0"/>
                </a:moveTo>
                <a:lnTo>
                  <a:pt x="6038068" y="0"/>
                </a:lnTo>
                <a:lnTo>
                  <a:pt x="6038068" y="3414253"/>
                </a:lnTo>
                <a:lnTo>
                  <a:pt x="0" y="3414253"/>
                </a:lnTo>
                <a:lnTo>
                  <a:pt x="0" y="0"/>
                </a:lnTo>
                <a:close/>
              </a:path>
            </a:pathLst>
          </a:custGeom>
          <a:blipFill rotWithShape="1">
            <a:blip r:embed="rId6">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07" name="Google Shape;607;p91"/>
          <p:cNvSpPr txBox="1"/>
          <p:nvPr/>
        </p:nvSpPr>
        <p:spPr>
          <a:xfrm>
            <a:off x="514350" y="129384"/>
            <a:ext cx="79776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 sz="4000">
                <a:solidFill>
                  <a:srgbClr val="480E51"/>
                </a:solidFill>
                <a:latin typeface="Open Sans"/>
                <a:ea typeface="Open Sans"/>
                <a:cs typeface="Open Sans"/>
                <a:sym typeface="Open Sans"/>
              </a:rPr>
              <a:t>Chapter 1: an evolving mystery </a:t>
            </a:r>
            <a:endParaRPr sz="700"/>
          </a:p>
        </p:txBody>
      </p:sp>
      <p:sp>
        <p:nvSpPr>
          <p:cNvPr id="608" name="Google Shape;608;p91"/>
          <p:cNvSpPr/>
          <p:nvPr/>
        </p:nvSpPr>
        <p:spPr>
          <a:xfrm>
            <a:off x="6016599" y="3485494"/>
            <a:ext cx="1096376" cy="1461835"/>
          </a:xfrm>
          <a:custGeom>
            <a:rect b="b" l="l" r="r" t="t"/>
            <a:pathLst>
              <a:path extrusionOk="0" h="2923669" w="2192752">
                <a:moveTo>
                  <a:pt x="0" y="0"/>
                </a:moveTo>
                <a:lnTo>
                  <a:pt x="2192752" y="0"/>
                </a:lnTo>
                <a:lnTo>
                  <a:pt x="2192752" y="2923670"/>
                </a:lnTo>
                <a:lnTo>
                  <a:pt x="0" y="2923670"/>
                </a:lnTo>
                <a:lnTo>
                  <a:pt x="0" y="0"/>
                </a:lnTo>
                <a:close/>
              </a:path>
            </a:pathLst>
          </a:custGeom>
          <a:blipFill rotWithShape="1">
            <a:blip r:embed="rId7">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09" name="Google Shape;609;p91"/>
          <p:cNvSpPr/>
          <p:nvPr/>
        </p:nvSpPr>
        <p:spPr>
          <a:xfrm>
            <a:off x="7342586" y="3451263"/>
            <a:ext cx="1037885" cy="1402547"/>
          </a:xfrm>
          <a:custGeom>
            <a:rect b="b" l="l" r="r" t="t"/>
            <a:pathLst>
              <a:path extrusionOk="0" h="2805095" w="2075770">
                <a:moveTo>
                  <a:pt x="0" y="0"/>
                </a:moveTo>
                <a:lnTo>
                  <a:pt x="2075770" y="0"/>
                </a:lnTo>
                <a:lnTo>
                  <a:pt x="2075770" y="2805095"/>
                </a:lnTo>
                <a:lnTo>
                  <a:pt x="0" y="2805095"/>
                </a:lnTo>
                <a:lnTo>
                  <a:pt x="0" y="0"/>
                </a:lnTo>
                <a:close/>
              </a:path>
            </a:pathLst>
          </a:custGeom>
          <a:blipFill rotWithShape="1">
            <a:blip r:embed="rId8">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nvGrpSpPr>
          <p:cNvPr id="610" name="Google Shape;610;p91"/>
          <p:cNvGrpSpPr/>
          <p:nvPr/>
        </p:nvGrpSpPr>
        <p:grpSpPr>
          <a:xfrm>
            <a:off x="4431096" y="3244383"/>
            <a:ext cx="1234200" cy="1668715"/>
            <a:chOff x="0" y="0"/>
            <a:chExt cx="3291200" cy="4449907"/>
          </a:xfrm>
        </p:grpSpPr>
        <p:sp>
          <p:nvSpPr>
            <p:cNvPr id="611" name="Google Shape;611;p91"/>
            <p:cNvSpPr/>
            <p:nvPr/>
          </p:nvSpPr>
          <p:spPr>
            <a:xfrm>
              <a:off x="1819134" y="0"/>
              <a:ext cx="1472066" cy="3968805"/>
            </a:xfrm>
            <a:custGeom>
              <a:rect b="b" l="l" r="r" t="t"/>
              <a:pathLst>
                <a:path extrusionOk="0" h="3968805" w="1472066">
                  <a:moveTo>
                    <a:pt x="0" y="0"/>
                  </a:moveTo>
                  <a:lnTo>
                    <a:pt x="1472066" y="0"/>
                  </a:lnTo>
                  <a:lnTo>
                    <a:pt x="1472066" y="3968805"/>
                  </a:lnTo>
                  <a:lnTo>
                    <a:pt x="0" y="3968805"/>
                  </a:lnTo>
                  <a:lnTo>
                    <a:pt x="0" y="0"/>
                  </a:lnTo>
                  <a:close/>
                </a:path>
              </a:pathLst>
            </a:custGeom>
            <a:blipFill rotWithShape="1">
              <a:blip r:embed="rId9">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612" name="Google Shape;612;p91"/>
            <p:cNvSpPr/>
            <p:nvPr/>
          </p:nvSpPr>
          <p:spPr>
            <a:xfrm>
              <a:off x="0" y="2714494"/>
              <a:ext cx="2327993" cy="1735413"/>
            </a:xfrm>
            <a:custGeom>
              <a:rect b="b" l="l" r="r" t="t"/>
              <a:pathLst>
                <a:path extrusionOk="0" h="1735413" w="2327993">
                  <a:moveTo>
                    <a:pt x="0" y="0"/>
                  </a:moveTo>
                  <a:lnTo>
                    <a:pt x="2327993" y="0"/>
                  </a:lnTo>
                  <a:lnTo>
                    <a:pt x="2327993" y="1735413"/>
                  </a:lnTo>
                  <a:lnTo>
                    <a:pt x="0" y="1735413"/>
                  </a:lnTo>
                  <a:lnTo>
                    <a:pt x="0" y="0"/>
                  </a:lnTo>
                  <a:close/>
                </a:path>
              </a:pathLst>
            </a:custGeom>
            <a:blipFill rotWithShape="1">
              <a:blip r:embed="rId10">
                <a:alphaModFix/>
              </a:blip>
              <a:stretch>
                <a:fillRect b="0" l="0" r="0" t="0"/>
              </a:stretch>
            </a:blipFill>
            <a:ln>
              <a:noFill/>
            </a:ln>
          </p:spPr>
          <p:txBody>
            <a:bodyPr anchorCtr="0" anchor="t" bIns="22850" lIns="45725" spcFirstLastPara="1" rIns="45725" wrap="square" tIns="2285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pSp>
      <p:sp>
        <p:nvSpPr>
          <p:cNvPr id="613" name="Google Shape;613;p91"/>
          <p:cNvSpPr/>
          <p:nvPr/>
        </p:nvSpPr>
        <p:spPr>
          <a:xfrm>
            <a:off x="3415850" y="2571738"/>
            <a:ext cx="960600" cy="557100"/>
          </a:xfrm>
          <a:prstGeom prst="rightArrow">
            <a:avLst>
              <a:gd fmla="val 50000" name="adj1"/>
              <a:gd fmla="val 50000" name="adj2"/>
            </a:avLst>
          </a:prstGeom>
          <a:solidFill>
            <a:srgbClr val="23A4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DHHS 3 Color Block">
  <a:themeElements>
    <a:clrScheme name="Gameday">
      <a:dk1>
        <a:srgbClr val="490F52"/>
      </a:dk1>
      <a:lt1>
        <a:srgbClr val="FFFFFF"/>
      </a:lt1>
      <a:dk2>
        <a:srgbClr val="000000"/>
      </a:dk2>
      <a:lt2>
        <a:srgbClr val="666666"/>
      </a:lt2>
      <a:accent1>
        <a:srgbClr val="23A595"/>
      </a:accent1>
      <a:accent2>
        <a:srgbClr val="490F52"/>
      </a:accent2>
      <a:accent3>
        <a:srgbClr val="FFC112"/>
      </a:accent3>
      <a:accent4>
        <a:srgbClr val="23A595"/>
      </a:accent4>
      <a:accent5>
        <a:srgbClr val="FFC112"/>
      </a:accent5>
      <a:accent6>
        <a:srgbClr val="FFFFFF"/>
      </a:accent6>
      <a:hlink>
        <a:srgbClr val="490F52"/>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