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0" r:id="rId4"/>
    <p:sldMasterId id="2147483731" r:id="rId5"/>
    <p:sldMasterId id="2147483732" r:id="rId6"/>
    <p:sldMasterId id="214748373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Lst>
  <p:sldSz cy="5143500" cx="9144000"/>
  <p:notesSz cx="6858000" cy="9144000"/>
  <p:embeddedFontLst>
    <p:embeddedFont>
      <p:font typeface="Proxima Nova"/>
      <p:regular r:id="rId75"/>
      <p:bold r:id="rId76"/>
      <p:italic r:id="rId77"/>
      <p:boldItalic r:id="rId78"/>
    </p:embeddedFont>
    <p:embeddedFont>
      <p:font typeface="Open Sans ExtraBold"/>
      <p:bold r:id="rId79"/>
      <p:boldItalic r:id="rId80"/>
    </p:embeddedFont>
    <p:embeddedFont>
      <p:font typeface="Gill Sans"/>
      <p:regular r:id="rId81"/>
      <p:bold r:id="rId82"/>
    </p:embeddedFont>
    <p:embeddedFont>
      <p:font typeface="Alfa Slab One"/>
      <p:regular r:id="rId83"/>
    </p:embeddedFont>
    <p:embeddedFont>
      <p:font typeface="Open Sans"/>
      <p:regular r:id="rId84"/>
      <p:bold r:id="rId85"/>
      <p:italic r:id="rId86"/>
      <p:boldItalic r:id="rId87"/>
    </p:embeddedFont>
    <p:embeddedFont>
      <p:font typeface="Century Gothic"/>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OpenSans-regular.fntdata"/><Relationship Id="rId83" Type="http://schemas.openxmlformats.org/officeDocument/2006/relationships/font" Target="fonts/AlfaSlabOne-regular.fntdata"/><Relationship Id="rId42" Type="http://schemas.openxmlformats.org/officeDocument/2006/relationships/slide" Target="slides/slide34.xml"/><Relationship Id="rId86" Type="http://schemas.openxmlformats.org/officeDocument/2006/relationships/font" Target="fonts/OpenSans-italic.fntdata"/><Relationship Id="rId41" Type="http://schemas.openxmlformats.org/officeDocument/2006/relationships/slide" Target="slides/slide33.xml"/><Relationship Id="rId85" Type="http://schemas.openxmlformats.org/officeDocument/2006/relationships/font" Target="fonts/OpenSans-bold.fntdata"/><Relationship Id="rId44" Type="http://schemas.openxmlformats.org/officeDocument/2006/relationships/slide" Target="slides/slide36.xml"/><Relationship Id="rId88" Type="http://schemas.openxmlformats.org/officeDocument/2006/relationships/font" Target="fonts/CenturyGothic-regular.fntdata"/><Relationship Id="rId43" Type="http://schemas.openxmlformats.org/officeDocument/2006/relationships/slide" Target="slides/slide35.xml"/><Relationship Id="rId87" Type="http://schemas.openxmlformats.org/officeDocument/2006/relationships/font" Target="fonts/OpenSans-boldItalic.fntdata"/><Relationship Id="rId46" Type="http://schemas.openxmlformats.org/officeDocument/2006/relationships/slide" Target="slides/slide38.xml"/><Relationship Id="rId45" Type="http://schemas.openxmlformats.org/officeDocument/2006/relationships/slide" Target="slides/slide37.xml"/><Relationship Id="rId89" Type="http://schemas.openxmlformats.org/officeDocument/2006/relationships/font" Target="fonts/CenturyGothic-bold.fntdata"/><Relationship Id="rId80" Type="http://schemas.openxmlformats.org/officeDocument/2006/relationships/font" Target="fonts/OpenSansExtraBold-boldItalic.fntdata"/><Relationship Id="rId82" Type="http://schemas.openxmlformats.org/officeDocument/2006/relationships/font" Target="fonts/GillSans-bold.fntdata"/><Relationship Id="rId81" Type="http://schemas.openxmlformats.org/officeDocument/2006/relationships/font" Target="fonts/Gill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font" Target="fonts/ProximaNova-regular.fntdata"/><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font" Target="fonts/ProximaNova-italic.fntdata"/><Relationship Id="rId32" Type="http://schemas.openxmlformats.org/officeDocument/2006/relationships/slide" Target="slides/slide24.xml"/><Relationship Id="rId76" Type="http://schemas.openxmlformats.org/officeDocument/2006/relationships/font" Target="fonts/ProximaNova-bold.fntdata"/><Relationship Id="rId35" Type="http://schemas.openxmlformats.org/officeDocument/2006/relationships/slide" Target="slides/slide27.xml"/><Relationship Id="rId79" Type="http://schemas.openxmlformats.org/officeDocument/2006/relationships/font" Target="fonts/OpenSansExtraBold-bold.fntdata"/><Relationship Id="rId34" Type="http://schemas.openxmlformats.org/officeDocument/2006/relationships/slide" Target="slides/slide26.xml"/><Relationship Id="rId78" Type="http://schemas.openxmlformats.org/officeDocument/2006/relationships/font" Target="fonts/ProximaNova-boldItalic.fntdata"/><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91" Type="http://schemas.openxmlformats.org/officeDocument/2006/relationships/font" Target="fonts/CenturyGothic-boldItalic.fntdata"/><Relationship Id="rId90" Type="http://schemas.openxmlformats.org/officeDocument/2006/relationships/font" Target="fonts/CenturyGothic-italic.fntdata"/><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156b9fc36a_5_46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g3156b9fc36a_5_46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156b9fc36a_5_2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3156b9fc36a_5_23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Now, back to our story’s timeline. Campers in group one had slept in the cabin starting July 1. </a:t>
            </a:r>
            <a:endParaRPr/>
          </a:p>
        </p:txBody>
      </p:sp>
      <p:sp>
        <p:nvSpPr>
          <p:cNvPr id="673" name="Google Shape;673;g3156b9fc36a_5_23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156b9fc36a_5_2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3156b9fc36a_5_2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HD1 and DHHS responded rapidly to contact all potentially exposed campers, inform them of their exposure risk and treatment recommendations, and organize rabies PEP administration.</a:t>
            </a:r>
            <a:endParaRPr/>
          </a:p>
        </p:txBody>
      </p:sp>
      <p:sp>
        <p:nvSpPr>
          <p:cNvPr id="688" name="Google Shape;688;g3156b9fc36a_5_2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156b9fc36a_5_2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3156b9fc36a_5_2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Supplies of PEP in emergency departments nearby were too low to support the large number of exposed campers. Therefore, HD1 decided to organize a health department led clinic on July 5</a:t>
            </a:r>
            <a:endParaRPr/>
          </a:p>
        </p:txBody>
      </p:sp>
      <p:sp>
        <p:nvSpPr>
          <p:cNvPr id="706" name="Google Shape;706;g3156b9fc36a_5_2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156b9fc36a_5_2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g3156b9fc36a_5_2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All in all, HD1 recommended PEP for 30 campers. 29 campers began and finished their PEP series.</a:t>
            </a:r>
            <a:endParaRPr/>
          </a:p>
        </p:txBody>
      </p:sp>
      <p:sp>
        <p:nvSpPr>
          <p:cNvPr id="729" name="Google Shape;729;g3156b9fc36a_5_2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156b9fc36a_5_2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g3156b9fc36a_5_2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HD1 administered the full series for all 29 campers at their clinic.</a:t>
            </a:r>
            <a:endParaRPr/>
          </a:p>
        </p:txBody>
      </p:sp>
      <p:sp>
        <p:nvSpPr>
          <p:cNvPr id="736" name="Google Shape;736;g3156b9fc36a_5_2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156b9fc36a_5_2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3156b9fc36a_5_2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And they were able to place an emergency order with Cardinal Health, using state funding, for the full supply of PEP. HD1 spent about $2900 per camper.</a:t>
            </a:r>
            <a:endParaRPr/>
          </a:p>
        </p:txBody>
      </p:sp>
      <p:sp>
        <p:nvSpPr>
          <p:cNvPr id="744" name="Google Shape;744;g3156b9fc36a_5_2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156b9fc36a_5_2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3156b9fc36a_5_2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Back to our timeline. </a:t>
            </a:r>
            <a:endParaRPr/>
          </a:p>
        </p:txBody>
      </p:sp>
      <p:sp>
        <p:nvSpPr>
          <p:cNvPr id="753" name="Google Shape;753;g3156b9fc36a_5_2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156b9fc36a_5_2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g3156b9fc36a_5_2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That weekend, a separate health department, HD2, was notified of a second group of church youth campers that had slept in the </a:t>
            </a:r>
            <a:r>
              <a:rPr i="1" lang="en"/>
              <a:t>same</a:t>
            </a:r>
            <a:r>
              <a:rPr lang="en"/>
              <a:t> cabin,...</a:t>
            </a:r>
            <a:endParaRPr/>
          </a:p>
        </p:txBody>
      </p:sp>
      <p:sp>
        <p:nvSpPr>
          <p:cNvPr id="777" name="Google Shape;777;g3156b9fc36a_5_2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156b9fc36a_5_2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g3156b9fc36a_5_24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but earlier, starting June 26. </a:t>
            </a:r>
            <a:endParaRPr/>
          </a:p>
        </p:txBody>
      </p:sp>
      <p:sp>
        <p:nvSpPr>
          <p:cNvPr id="805" name="Google Shape;805;g3156b9fc36a_5_24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156b9fc36a_5_2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g3156b9fc36a_5_25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This second group had heard about group 1, and some campers had already sought PEP in hospital emergency rooms, the day prior and the day of notification. HD2 immediately began to contact campers in group 2 and evaluate their exposure. </a:t>
            </a:r>
            <a:endParaRPr/>
          </a:p>
        </p:txBody>
      </p:sp>
      <p:sp>
        <p:nvSpPr>
          <p:cNvPr id="837" name="Google Shape;837;g3156b9fc36a_5_25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156b9fc36a_5_2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3156b9fc36a_5_22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
              <a:t>On July 3, 2024, concerned parents of children in a church youth group that had stayed at a camp in Idaho…</a:t>
            </a:r>
            <a:endParaRPr/>
          </a:p>
          <a:p>
            <a:pPr indent="0" lvl="0" marL="0" rtl="0" algn="l">
              <a:lnSpc>
                <a:spcPct val="100000"/>
              </a:lnSpc>
              <a:spcBef>
                <a:spcPts val="0"/>
              </a:spcBef>
              <a:spcAft>
                <a:spcPts val="0"/>
              </a:spcAft>
              <a:buSzPts val="1400"/>
              <a:buNone/>
            </a:pPr>
            <a:r>
              <a:t/>
            </a:r>
            <a:endParaRPr/>
          </a:p>
        </p:txBody>
      </p:sp>
      <p:sp>
        <p:nvSpPr>
          <p:cNvPr id="590" name="Google Shape;590;g3156b9fc36a_5_22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156b9fc36a_5_2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3156b9fc36a_5_25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DHHS also organized an incident command system at this point.</a:t>
            </a:r>
            <a:endParaRPr/>
          </a:p>
        </p:txBody>
      </p:sp>
      <p:sp>
        <p:nvSpPr>
          <p:cNvPr id="871" name="Google Shape;871;g3156b9fc36a_5_2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3156b9fc36a_5_2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g3156b9fc36a_5_25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HD2 decided to refer all remaining exposed campers to emergency departments for their human rabies immunoglobulin and first vaccine dose. The rest of those initial visits occurred over the next few days.</a:t>
            </a:r>
            <a:endParaRPr/>
          </a:p>
        </p:txBody>
      </p:sp>
      <p:sp>
        <p:nvSpPr>
          <p:cNvPr id="907" name="Google Shape;907;g3156b9fc36a_5_25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156b9fc36a_5_2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3156b9fc36a_5_26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Overall, 33 group 2 campers were recommended PEP. Of those, 30 campers started and completed the PEP series</a:t>
            </a:r>
            <a:endParaRPr/>
          </a:p>
        </p:txBody>
      </p:sp>
      <p:sp>
        <p:nvSpPr>
          <p:cNvPr id="948" name="Google Shape;948;g3156b9fc36a_5_26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3156b9fc36a_5_2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g3156b9fc36a_5_26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HD2 referred all group 2 campers to hospital EDs for their HRIG and first vaccine dose. One hospital did need to turn 4 campers away when supplies were exhausted. </a:t>
            </a:r>
            <a:endParaRPr/>
          </a:p>
          <a:p>
            <a:pPr indent="0" lvl="0" marL="0" rtl="0" algn="l">
              <a:lnSpc>
                <a:spcPct val="100000"/>
              </a:lnSpc>
              <a:spcBef>
                <a:spcPts val="0"/>
              </a:spcBef>
              <a:spcAft>
                <a:spcPts val="0"/>
              </a:spcAft>
              <a:buSzPts val="1400"/>
              <a:buNone/>
            </a:pPr>
            <a:r>
              <a:t/>
            </a:r>
            <a:endParaRPr/>
          </a:p>
        </p:txBody>
      </p:sp>
      <p:sp>
        <p:nvSpPr>
          <p:cNvPr id="955" name="Google Shape;955;g3156b9fc36a_5_26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156b9fc36a_5_2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3156b9fc36a_5_26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Then they held a clinic for a subset of campers to receive remaining vaccine doses at the health department. </a:t>
            </a:r>
            <a:endParaRPr/>
          </a:p>
        </p:txBody>
      </p:sp>
      <p:sp>
        <p:nvSpPr>
          <p:cNvPr id="963" name="Google Shape;963;g3156b9fc36a_5_26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3156b9fc36a_5_2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g3156b9fc36a_5_26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HD2 was able to expedite a large quantity of rabies vaccine through an established connection with a vaccine vendor. They were also able to tap into existing immunization funds to cover the upfront rabies vaccine costs. HD2 spent approximately $1048 per camper</a:t>
            </a:r>
            <a:endParaRPr/>
          </a:p>
        </p:txBody>
      </p:sp>
      <p:sp>
        <p:nvSpPr>
          <p:cNvPr id="971" name="Google Shape;971;g3156b9fc36a_5_26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3156b9fc36a_5_26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9" name="Google Shape;979;g3156b9fc36a_5_26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Both health departments responded rapidly and effectively…</a:t>
            </a:r>
            <a:endParaRPr/>
          </a:p>
        </p:txBody>
      </p:sp>
      <p:sp>
        <p:nvSpPr>
          <p:cNvPr id="980" name="Google Shape;980;g3156b9fc36a_5_26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3156b9fc36a_5_2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g3156b9fc36a_5_26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Achieving a 100% rabies PEP completion for all campers that initiated the series.</a:t>
            </a:r>
            <a:endParaRPr/>
          </a:p>
        </p:txBody>
      </p:sp>
      <p:sp>
        <p:nvSpPr>
          <p:cNvPr id="987" name="Google Shape;987;g3156b9fc36a_5_26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156b9fc36a_5_2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g3156b9fc36a_5_26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However, there was some scrambling to acquire PEP and funding, especially for HD1 which handled the entire PEP series for group 1.</a:t>
            </a:r>
            <a:endParaRPr/>
          </a:p>
          <a:p>
            <a:pPr indent="0" lvl="0" marL="0" rtl="0" algn="l">
              <a:lnSpc>
                <a:spcPct val="100000"/>
              </a:lnSpc>
              <a:spcBef>
                <a:spcPts val="0"/>
              </a:spcBef>
              <a:spcAft>
                <a:spcPts val="0"/>
              </a:spcAft>
              <a:buSzPts val="1400"/>
              <a:buNone/>
            </a:pPr>
            <a:r>
              <a:rPr lang="en"/>
              <a:t>And for group 2, there were some hospital supply challenges;</a:t>
            </a:r>
            <a:endParaRPr/>
          </a:p>
        </p:txBody>
      </p:sp>
      <p:sp>
        <p:nvSpPr>
          <p:cNvPr id="995" name="Google Shape;995;g3156b9fc36a_5_26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3156b9fc36a_5_2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g3156b9fc36a_5_26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Upfront costs for HD1 were also higher, due to the purchase of the full series for each camper.</a:t>
            </a:r>
            <a:endParaRPr/>
          </a:p>
          <a:p>
            <a:pPr indent="0" lvl="0" marL="0" rtl="0" algn="l">
              <a:lnSpc>
                <a:spcPct val="100000"/>
              </a:lnSpc>
              <a:spcBef>
                <a:spcPts val="0"/>
              </a:spcBef>
              <a:spcAft>
                <a:spcPts val="0"/>
              </a:spcAft>
              <a:buSzPts val="1400"/>
              <a:buNone/>
            </a:pPr>
            <a:r>
              <a:rPr lang="en"/>
              <a:t>At this time, reimbursement is still pending for both HDs, </a:t>
            </a:r>
            <a:endParaRPr/>
          </a:p>
        </p:txBody>
      </p:sp>
      <p:sp>
        <p:nvSpPr>
          <p:cNvPr id="1004" name="Google Shape;1004;g3156b9fc36a_5_26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156b9fc36a_5_2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3156b9fc36a_5_2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contacted a local health department (which I’ll call HD1) and Utah DHHS to report</a:t>
            </a:r>
            <a:endParaRPr/>
          </a:p>
        </p:txBody>
      </p:sp>
      <p:sp>
        <p:nvSpPr>
          <p:cNvPr id="599" name="Google Shape;599;g3156b9fc36a_5_2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3156b9fc36a_5_26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 name="Google Shape;1013;g3156b9fc36a_5_26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But thankfully, in both groups, not only were all campers insured, out of pocket costs should be covered by church funds. </a:t>
            </a:r>
            <a:endParaRPr/>
          </a:p>
        </p:txBody>
      </p:sp>
      <p:sp>
        <p:nvSpPr>
          <p:cNvPr id="1014" name="Google Shape;1014;g3156b9fc36a_5_26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3156b9fc36a_5_26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1" name="Google Shape;1021;g3156b9fc36a_5_26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So what can we learn from these responses to prepare for future mass exposures?</a:t>
            </a:r>
            <a:endParaRPr/>
          </a:p>
        </p:txBody>
      </p:sp>
      <p:sp>
        <p:nvSpPr>
          <p:cNvPr id="1022" name="Google Shape;1022;g3156b9fc36a_5_26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3156b9fc36a_5_27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g3156b9fc36a_5_27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Implementing an ICS structure can help with multi-level organization, coordination, and resource management</a:t>
            </a:r>
            <a:endParaRPr/>
          </a:p>
        </p:txBody>
      </p:sp>
      <p:sp>
        <p:nvSpPr>
          <p:cNvPr id="1028" name="Google Shape;1028;g3156b9fc36a_5_27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3156b9fc36a_5_2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g3156b9fc36a_5_2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And having established contacts with hospital systems and vaccine vendors can help obtain supplies.</a:t>
            </a:r>
            <a:endParaRPr/>
          </a:p>
        </p:txBody>
      </p:sp>
      <p:sp>
        <p:nvSpPr>
          <p:cNvPr id="1036" name="Google Shape;1036;g3156b9fc36a_5_2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3156b9fc36a_5_27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5" name="Google Shape;1045;g3156b9fc36a_5_27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Also, having established funding, or knowledge of funding resources can help with financial aspects of a large scale response.</a:t>
            </a:r>
            <a:endParaRPr/>
          </a:p>
        </p:txBody>
      </p:sp>
      <p:sp>
        <p:nvSpPr>
          <p:cNvPr id="1046" name="Google Shape;1046;g3156b9fc36a_5_27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156b9fc36a_5_27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2" name="Google Shape;1052;g3156b9fc36a_5_27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These responses also show us that there is no ‘one size fits all’ protocol to follow here</a:t>
            </a:r>
            <a:endParaRPr/>
          </a:p>
          <a:p>
            <a:pPr indent="0" lvl="0" marL="0" rtl="0" algn="l">
              <a:lnSpc>
                <a:spcPct val="100000"/>
              </a:lnSpc>
              <a:spcBef>
                <a:spcPts val="0"/>
              </a:spcBef>
              <a:spcAft>
                <a:spcPts val="0"/>
              </a:spcAft>
              <a:buSzPts val="1400"/>
              <a:buNone/>
            </a:pPr>
            <a:r>
              <a:rPr lang="en"/>
              <a:t>Ultimately, LHDs know their community best and each community has varying characteristics that will influence what steps need to be taken for an effective response</a:t>
            </a:r>
            <a:endParaRPr/>
          </a:p>
          <a:p>
            <a:pPr indent="0" lvl="0" marL="0" rtl="0" algn="l">
              <a:lnSpc>
                <a:spcPct val="100000"/>
              </a:lnSpc>
              <a:spcBef>
                <a:spcPts val="0"/>
              </a:spcBef>
              <a:spcAft>
                <a:spcPts val="0"/>
              </a:spcAft>
              <a:buSzPts val="1400"/>
              <a:buNone/>
            </a:pPr>
            <a:r>
              <a:rPr lang="en"/>
              <a:t>Factors such as…</a:t>
            </a:r>
            <a:endParaRPr/>
          </a:p>
        </p:txBody>
      </p:sp>
      <p:sp>
        <p:nvSpPr>
          <p:cNvPr id="1053" name="Google Shape;1053;g3156b9fc36a_5_27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3156b9fc36a_5_2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g3156b9fc36a_5_2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language and cultural characteristics,</a:t>
            </a:r>
            <a:endParaRPr/>
          </a:p>
        </p:txBody>
      </p:sp>
      <p:sp>
        <p:nvSpPr>
          <p:cNvPr id="1060" name="Google Shape;1060;g3156b9fc36a_5_2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3156b9fc36a_5_27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3156b9fc36a_5_27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vaccine sentiment, </a:t>
            </a:r>
            <a:endParaRPr/>
          </a:p>
        </p:txBody>
      </p:sp>
      <p:sp>
        <p:nvSpPr>
          <p:cNvPr id="1069" name="Google Shape;1069;g3156b9fc36a_5_27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3156b9fc36a_5_27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3156b9fc36a_5_27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PEP availability and insurance status,</a:t>
            </a:r>
            <a:endParaRPr/>
          </a:p>
        </p:txBody>
      </p:sp>
      <p:sp>
        <p:nvSpPr>
          <p:cNvPr id="1079" name="Google Shape;1079;g3156b9fc36a_5_27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3156b9fc36a_5_27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9" name="Google Shape;1089;g3156b9fc36a_5_27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and transportation and time barriers are important to ensure equitable administration of rabies PEP on a mass scale.</a:t>
            </a:r>
            <a:endParaRPr/>
          </a:p>
        </p:txBody>
      </p:sp>
      <p:sp>
        <p:nvSpPr>
          <p:cNvPr id="1090" name="Google Shape;1090;g3156b9fc36a_5_27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156b9fc36a_5_2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3156b9fc36a_5_2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their children had slept in a cabin that was infested with bats.</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
              <a:t>The concern was that these campers may have been exposed to rabies through a bite or scratch from an infected bat, while sleeping.</a:t>
            </a:r>
            <a:endParaRPr/>
          </a:p>
          <a:p>
            <a:pPr indent="0" lvl="0" marL="0" rtl="0" algn="l">
              <a:lnSpc>
                <a:spcPct val="100000"/>
              </a:lnSpc>
              <a:spcBef>
                <a:spcPts val="0"/>
              </a:spcBef>
              <a:spcAft>
                <a:spcPts val="0"/>
              </a:spcAft>
              <a:buSzPts val="1400"/>
              <a:buNone/>
            </a:pPr>
            <a:r>
              <a:t/>
            </a:r>
            <a:endParaRPr/>
          </a:p>
        </p:txBody>
      </p:sp>
      <p:sp>
        <p:nvSpPr>
          <p:cNvPr id="613" name="Google Shape;613;g3156b9fc36a_5_2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3156b9fc36a_5_27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2" name="Google Shape;1102;g3156b9fc36a_5_27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I’d like to acknowledge the following groups for their key roles in these responses and this analysis. Thank you!</a:t>
            </a:r>
            <a:endParaRPr/>
          </a:p>
        </p:txBody>
      </p:sp>
      <p:sp>
        <p:nvSpPr>
          <p:cNvPr id="1103" name="Google Shape;1103;g3156b9fc36a_5_27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3156b9fc36a_5_27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3156b9fc36a_5_27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8" name="Google Shape;1118;g3156b9fc36a_5_27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3156b9fc36a_5_28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3" name="Google Shape;1163;g3156b9fc36a_5_28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3156b9fc36a_5_2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8" name="Google Shape;1168;g3156b9fc36a_5_2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3156b9fc36a_5_7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g3156b9fc36a_5_7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800">
                <a:latin typeface="Arial"/>
                <a:ea typeface="Arial"/>
                <a:cs typeface="Arial"/>
                <a:sym typeface="Arial"/>
              </a:rPr>
              <a:t>Hello, my name is Brent Nelson. I am a pediatric infectious diseases fellow at Primary Children’s Hospital. I’m very grateful and excited to tell our story as it relates to the Tularemia outbreak earlier this summer. </a:t>
            </a:r>
            <a:endParaRPr/>
          </a:p>
        </p:txBody>
      </p:sp>
      <p:sp>
        <p:nvSpPr>
          <p:cNvPr id="1175" name="Google Shape;1175;g3156b9fc36a_5_7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3156b9fc36a_5_7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9" name="Google Shape;1189;g3156b9fc36a_5_7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entury Gothic"/>
              <a:buNone/>
            </a:pPr>
            <a:r>
              <a:rPr lang="en" sz="1200">
                <a:latin typeface="Century Gothic"/>
                <a:ea typeface="Century Gothic"/>
                <a:cs typeface="Century Gothic"/>
                <a:sym typeface="Century Gothic"/>
              </a:rPr>
              <a:t>Our story begins in Box-Elder County around mid-April, when a mother, in her 3</a:t>
            </a:r>
            <a:r>
              <a:rPr baseline="30000" lang="en" sz="1200">
                <a:latin typeface="Century Gothic"/>
                <a:ea typeface="Century Gothic"/>
                <a:cs typeface="Century Gothic"/>
                <a:sym typeface="Century Gothic"/>
              </a:rPr>
              <a:t>rd</a:t>
            </a:r>
            <a:r>
              <a:rPr lang="en" sz="1200">
                <a:latin typeface="Century Gothic"/>
                <a:ea typeface="Century Gothic"/>
                <a:cs typeface="Century Gothic"/>
                <a:sym typeface="Century Gothic"/>
              </a:rPr>
              <a:t> trimester fell ill. She had a past medical history of Crohn’s disease on treatment with REMICADE, which she received one week prior to falling ill with fever, sore throat, conjunctivitis and an enlarged lymph node on her neck. She presented to an urgent care and was tested negative for strep throat and covid. About 6 days into her illness, she went to the emergency department for further evaluation. A CT scan of her head and neck revealed an enlarged right cervical lymph node. ENT evaluated her and gave her a does of antibiotic and a steroid (CTX + Dex). She was sent home. </a:t>
            </a:r>
            <a:endParaRPr/>
          </a:p>
          <a:p>
            <a:pPr indent="0" lvl="0" marL="0" marR="0" rtl="0" algn="l">
              <a:lnSpc>
                <a:spcPct val="100000"/>
              </a:lnSpc>
              <a:spcBef>
                <a:spcPts val="0"/>
              </a:spcBef>
              <a:spcAft>
                <a:spcPts val="0"/>
              </a:spcAft>
              <a:buClr>
                <a:schemeClr val="dk1"/>
              </a:buClr>
              <a:buSzPts val="1200"/>
              <a:buFont typeface="Century Gothic"/>
              <a:buNone/>
            </a:pPr>
            <a:r>
              <a:t/>
            </a:r>
            <a:endParaRPr sz="1200">
              <a:latin typeface="Century Gothic"/>
              <a:ea typeface="Century Gothic"/>
              <a:cs typeface="Century Gothic"/>
              <a:sym typeface="Century Gothic"/>
            </a:endParaRPr>
          </a:p>
          <a:p>
            <a:pPr indent="0" lvl="0" marL="0" rtl="0" algn="l">
              <a:spcBef>
                <a:spcPts val="0"/>
              </a:spcBef>
              <a:spcAft>
                <a:spcPts val="0"/>
              </a:spcAft>
              <a:buNone/>
            </a:pPr>
            <a:r>
              <a:rPr lang="en" sz="1200">
                <a:latin typeface="Century Gothic"/>
                <a:ea typeface="Century Gothic"/>
                <a:cs typeface="Century Gothic"/>
                <a:sym typeface="Century Gothic"/>
              </a:rPr>
              <a:t>4 days later, on day 10 of illness, she perceived decreased fetal movement, and she was seen by her OB. They preformed an extended ultrasound evaluation called a biophysical profile which was reassuring. ENT re-evaluated her and removed the enlarged lymph node. Despite encountering a lymph node which was clearly infected, her cultures remained negative. She was treated with an antibiotic called Augmentin, and had some improvement, however the cause of her illness remained unknown.</a:t>
            </a:r>
            <a:endParaRPr/>
          </a:p>
          <a:p>
            <a:pPr indent="0" lvl="0" marL="0" rtl="0" algn="l">
              <a:spcBef>
                <a:spcPts val="0"/>
              </a:spcBef>
              <a:spcAft>
                <a:spcPts val="0"/>
              </a:spcAft>
              <a:buNone/>
            </a:pPr>
            <a:r>
              <a:t/>
            </a:r>
            <a:endParaRPr sz="1200">
              <a:latin typeface="Century Gothic"/>
              <a:ea typeface="Century Gothic"/>
              <a:cs typeface="Century Gothic"/>
              <a:sym typeface="Century Gothic"/>
            </a:endParaRPr>
          </a:p>
          <a:p>
            <a:pPr indent="0" lvl="0" marL="0" rtl="0" algn="l">
              <a:spcBef>
                <a:spcPts val="0"/>
              </a:spcBef>
              <a:spcAft>
                <a:spcPts val="0"/>
              </a:spcAft>
              <a:buNone/>
            </a:pPr>
            <a:r>
              <a:rPr lang="en" sz="1200">
                <a:latin typeface="Century Gothic"/>
                <a:ea typeface="Century Gothic"/>
                <a:cs typeface="Century Gothic"/>
                <a:sym typeface="Century Gothic"/>
              </a:rPr>
              <a:t>At 37 weeks, her infant was born via C-section due to maternal hypertension and “to simplify the management of her other chronic medical conditions”. She also underwent elective salpingectomy. Her prenatal infectious labs which tested for HIV, Syphilis, Hep B, Hep C, and GBS were negative</a:t>
            </a:r>
            <a:r>
              <a:rPr lang="en" sz="1200">
                <a:latin typeface="Arial"/>
                <a:ea typeface="Arial"/>
                <a:cs typeface="Arial"/>
                <a:sym typeface="Arial"/>
              </a:rPr>
              <a:t>. </a:t>
            </a:r>
            <a:r>
              <a:rPr lang="en" sz="1200">
                <a:latin typeface="Century Gothic"/>
                <a:ea typeface="Century Gothic"/>
                <a:cs typeface="Century Gothic"/>
                <a:sym typeface="Century Gothic"/>
              </a:rPr>
              <a:t>A healthy baby boy was born. He required 15 mins of respiratory support at delivery but transitioned successfully to room air and sent home at 48 hrs of life. </a:t>
            </a:r>
            <a:endParaRPr/>
          </a:p>
        </p:txBody>
      </p:sp>
      <p:sp>
        <p:nvSpPr>
          <p:cNvPr id="1190" name="Google Shape;1190;g3156b9fc36a_5_7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3156b9fc36a_5_7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7" name="Google Shape;1197;g3156b9fc36a_5_7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100"/>
              <a:buFont typeface="Calibri"/>
              <a:buNone/>
            </a:pPr>
            <a:r>
              <a:rPr lang="en" sz="1100">
                <a:latin typeface="Arial"/>
                <a:ea typeface="Arial"/>
                <a:cs typeface="Arial"/>
                <a:sym typeface="Arial"/>
              </a:rPr>
              <a:t>At two weeks of age, the infant was taken to the local ED due to poor feeding (0.5 – 2 oz every 2 hrs), increased sleepiness (up to 8 hrs at a time), and some elevated temps (had fever to 103 @ PCP 4 days prior to circumcision, but on re-checking was back to 100).</a:t>
            </a:r>
            <a:endParaRPr/>
          </a:p>
          <a:p>
            <a:pPr indent="0" lvl="0" marL="0" marR="0" rtl="0" algn="l">
              <a:lnSpc>
                <a:spcPct val="107000"/>
              </a:lnSpc>
              <a:spcBef>
                <a:spcPts val="0"/>
              </a:spcBef>
              <a:spcAft>
                <a:spcPts val="0"/>
              </a:spcAft>
              <a:buClr>
                <a:schemeClr val="dk1"/>
              </a:buClr>
              <a:buSzPts val="1100"/>
              <a:buFont typeface="Calibri"/>
              <a:buNone/>
            </a:pPr>
            <a:r>
              <a:t/>
            </a:r>
            <a:endParaRPr sz="1100">
              <a:latin typeface="Arial"/>
              <a:ea typeface="Arial"/>
              <a:cs typeface="Arial"/>
              <a:sym typeface="Arial"/>
            </a:endParaRPr>
          </a:p>
          <a:p>
            <a:pPr indent="0" lvl="0" marL="0" marR="0" rtl="0" algn="l">
              <a:lnSpc>
                <a:spcPct val="107000"/>
              </a:lnSpc>
              <a:spcBef>
                <a:spcPts val="800"/>
              </a:spcBef>
              <a:spcAft>
                <a:spcPts val="0"/>
              </a:spcAft>
              <a:buClr>
                <a:schemeClr val="dk1"/>
              </a:buClr>
              <a:buSzPts val="1100"/>
              <a:buFont typeface="Calibri"/>
              <a:buNone/>
            </a:pPr>
            <a:r>
              <a:rPr lang="en" sz="1100">
                <a:latin typeface="Arial"/>
                <a:ea typeface="Arial"/>
                <a:cs typeface="Arial"/>
                <a:sym typeface="Arial"/>
              </a:rPr>
              <a:t>On presentation he had an elevated heart rate and low-normal oxygen saturation concerning for infection. </a:t>
            </a:r>
            <a:r>
              <a:rPr lang="en" sz="1600"/>
              <a:t>ED Vitals: T 37.7, </a:t>
            </a:r>
            <a:r>
              <a:rPr b="1" lang="en" sz="1600"/>
              <a:t>HR 181</a:t>
            </a:r>
            <a:r>
              <a:rPr lang="en" sz="1600"/>
              <a:t>, RR 60, BP 84/67, </a:t>
            </a:r>
            <a:r>
              <a:rPr b="1" lang="en" sz="1600"/>
              <a:t>SpO2 92%</a:t>
            </a:r>
            <a:endParaRPr/>
          </a:p>
          <a:p>
            <a:pPr indent="0" lvl="0" marL="0" marR="0" rtl="0" algn="l">
              <a:lnSpc>
                <a:spcPct val="107000"/>
              </a:lnSpc>
              <a:spcBef>
                <a:spcPts val="800"/>
              </a:spcBef>
              <a:spcAft>
                <a:spcPts val="0"/>
              </a:spcAft>
              <a:buClr>
                <a:schemeClr val="dk1"/>
              </a:buClr>
              <a:buSzPts val="1100"/>
              <a:buFont typeface="Calibri"/>
              <a:buNone/>
            </a:pPr>
            <a:r>
              <a:t/>
            </a:r>
            <a:endParaRPr sz="1100">
              <a:latin typeface="Arial"/>
              <a:ea typeface="Arial"/>
              <a:cs typeface="Arial"/>
              <a:sym typeface="Arial"/>
            </a:endParaRPr>
          </a:p>
          <a:p>
            <a:pPr indent="0" lvl="0" marL="0" marR="0" rtl="0" algn="l">
              <a:lnSpc>
                <a:spcPct val="107000"/>
              </a:lnSpc>
              <a:spcBef>
                <a:spcPts val="800"/>
              </a:spcBef>
              <a:spcAft>
                <a:spcPts val="0"/>
              </a:spcAft>
              <a:buClr>
                <a:schemeClr val="dk1"/>
              </a:buClr>
              <a:buSzPts val="1100"/>
              <a:buFont typeface="Calibri"/>
              <a:buNone/>
            </a:pPr>
            <a:r>
              <a:rPr lang="en" sz="1100">
                <a:latin typeface="Arial"/>
                <a:ea typeface="Arial"/>
                <a:cs typeface="Arial"/>
                <a:sym typeface="Arial"/>
              </a:rPr>
              <a:t>A full set of labs were obtained (CBCd, CMP, ESR, CRP) as well as a lumbar puncture. Blood, CSF and Urine cultures were collected, and the infant was started on antibiotics. (Ampicillin and Ceftazidime). IV fluids were also given. As he was being observed, he became hypoxic, and oxygen was started. Due to increasing lethargy, a now pale/mottled appearance and overall worsening status, the infant was transferred via life flight to the pediatric ICU in PCH, Lehi. </a:t>
            </a:r>
            <a:endParaRPr/>
          </a:p>
        </p:txBody>
      </p:sp>
      <p:sp>
        <p:nvSpPr>
          <p:cNvPr id="1198" name="Google Shape;1198;g3156b9fc36a_5_7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3156b9fc36a_5_7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5" name="Google Shape;1205;g3156b9fc36a_5_7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His lab abnormalities are shown here. </a:t>
            </a:r>
            <a:endParaRPr/>
          </a:p>
        </p:txBody>
      </p:sp>
      <p:sp>
        <p:nvSpPr>
          <p:cNvPr id="1206" name="Google Shape;1206;g3156b9fc36a_5_7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3156b9fc36a_5_7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3" name="Google Shape;1213;g3156b9fc36a_5_7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entury Gothic"/>
              <a:buNone/>
            </a:pPr>
            <a:r>
              <a:rPr lang="en" sz="1100">
                <a:latin typeface="Century Gothic"/>
                <a:ea typeface="Century Gothic"/>
                <a:cs typeface="Century Gothic"/>
                <a:sym typeface="Century Gothic"/>
              </a:rPr>
              <a:t>On arrival to the PICU, he had a fever to 39.6 (103.2 F) which resolved while on antibiotics. Ganciclovir was briefly added until Herpes simplex virus infection was ruled out. The infant was tested for many other possible causes of infection, all which returned negative. </a:t>
            </a:r>
            <a:endParaRPr/>
          </a:p>
          <a:p>
            <a:pPr indent="0" lvl="0" marL="0" marR="0" rtl="0" algn="l">
              <a:lnSpc>
                <a:spcPct val="100000"/>
              </a:lnSpc>
              <a:spcBef>
                <a:spcPts val="0"/>
              </a:spcBef>
              <a:spcAft>
                <a:spcPts val="0"/>
              </a:spcAft>
              <a:buClr>
                <a:schemeClr val="dk1"/>
              </a:buClr>
              <a:buSzPts val="1100"/>
              <a:buFont typeface="Century Gothic"/>
              <a:buNone/>
            </a:pPr>
            <a:r>
              <a:t/>
            </a:r>
            <a:endParaRPr sz="1100">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Century Gothic"/>
              <a:buNone/>
            </a:pPr>
            <a:r>
              <a:rPr lang="en" sz="1100">
                <a:latin typeface="Century Gothic"/>
                <a:ea typeface="Century Gothic"/>
                <a:cs typeface="Century Gothic"/>
                <a:sym typeface="Century Gothic"/>
              </a:rPr>
              <a:t>He did have an abdominal x-ray which was abnormal, showing air within the intestinal wall) however repeat imaging was reassuring. </a:t>
            </a:r>
            <a:endParaRPr/>
          </a:p>
          <a:p>
            <a:pPr indent="0" lvl="0" marL="0" marR="0" rtl="0" algn="l">
              <a:lnSpc>
                <a:spcPct val="100000"/>
              </a:lnSpc>
              <a:spcBef>
                <a:spcPts val="0"/>
              </a:spcBef>
              <a:spcAft>
                <a:spcPts val="0"/>
              </a:spcAft>
              <a:buClr>
                <a:schemeClr val="dk1"/>
              </a:buClr>
              <a:buSzPts val="1100"/>
              <a:buFont typeface="Century Gothic"/>
              <a:buNone/>
            </a:pPr>
            <a:r>
              <a:t/>
            </a:r>
            <a:endParaRPr sz="1100">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Century Gothic"/>
              <a:buNone/>
            </a:pPr>
            <a:r>
              <a:t/>
            </a:r>
            <a:endParaRPr sz="1100">
              <a:latin typeface="Century Gothic"/>
              <a:ea typeface="Century Gothic"/>
              <a:cs typeface="Century Gothic"/>
              <a:sym typeface="Century Gothic"/>
            </a:endParaRPr>
          </a:p>
          <a:p>
            <a:pPr indent="-228600" lvl="2" marL="1143000" marR="0" rtl="0" algn="l">
              <a:lnSpc>
                <a:spcPct val="107000"/>
              </a:lnSpc>
              <a:spcBef>
                <a:spcPts val="0"/>
              </a:spcBef>
              <a:spcAft>
                <a:spcPts val="0"/>
              </a:spcAft>
              <a:buClr>
                <a:schemeClr val="dk1"/>
              </a:buClr>
              <a:buSzPts val="1100"/>
              <a:buFont typeface="Calibri"/>
              <a:buAutoNum type="romanLcPeriod"/>
            </a:pPr>
            <a:r>
              <a:rPr lang="en" sz="1100">
                <a:latin typeface="Arial"/>
                <a:ea typeface="Arial"/>
                <a:cs typeface="Arial"/>
                <a:sym typeface="Arial"/>
              </a:rPr>
              <a:t>Additional testing included</a:t>
            </a:r>
            <a:endParaRPr/>
          </a:p>
          <a:p>
            <a:pPr indent="-228600" lvl="3" marL="1600200" marR="0" rtl="0" algn="l">
              <a:lnSpc>
                <a:spcPct val="107000"/>
              </a:lnSpc>
              <a:spcBef>
                <a:spcPts val="0"/>
              </a:spcBef>
              <a:spcAft>
                <a:spcPts val="0"/>
              </a:spcAft>
              <a:buClr>
                <a:schemeClr val="dk1"/>
              </a:buClr>
              <a:buSzPts val="1100"/>
              <a:buFont typeface="Calibri"/>
              <a:buAutoNum type="arabicPeriod"/>
            </a:pPr>
            <a:r>
              <a:rPr lang="en" sz="1100">
                <a:latin typeface="Arial"/>
                <a:ea typeface="Arial"/>
                <a:cs typeface="Arial"/>
                <a:sym typeface="Arial"/>
              </a:rPr>
              <a:t>CSF – culture, PCR for herpes simplex virus, enterovirus and meningitis encephalitis panel (vzv, GBS, listeria, S. pneumo, H influenzae, N. meningitidis, E. coli k1, HSV 1, 2, HHV6, Parechovirus, Cryptococcus neoformans/gatii)</a:t>
            </a:r>
            <a:endParaRPr/>
          </a:p>
          <a:p>
            <a:pPr indent="-228600" lvl="3" marL="1600200" marR="0" rtl="0" algn="l">
              <a:lnSpc>
                <a:spcPct val="107000"/>
              </a:lnSpc>
              <a:spcBef>
                <a:spcPts val="0"/>
              </a:spcBef>
              <a:spcAft>
                <a:spcPts val="0"/>
              </a:spcAft>
              <a:buClr>
                <a:schemeClr val="dk1"/>
              </a:buClr>
              <a:buSzPts val="1100"/>
              <a:buFont typeface="Calibri"/>
              <a:buAutoNum type="arabicPeriod"/>
            </a:pPr>
            <a:r>
              <a:rPr lang="en" sz="1100">
                <a:latin typeface="Arial"/>
                <a:ea typeface="Arial"/>
                <a:cs typeface="Arial"/>
                <a:sym typeface="Arial"/>
              </a:rPr>
              <a:t>Serum – culture, PCR for HSV, Adenovirus, Parvovirus B19, and CMV</a:t>
            </a:r>
            <a:endParaRPr/>
          </a:p>
          <a:p>
            <a:pPr indent="0" lvl="0" marL="0" marR="0" rtl="0" algn="l">
              <a:lnSpc>
                <a:spcPct val="100000"/>
              </a:lnSpc>
              <a:spcBef>
                <a:spcPts val="800"/>
              </a:spcBef>
              <a:spcAft>
                <a:spcPts val="0"/>
              </a:spcAft>
              <a:buClr>
                <a:schemeClr val="dk1"/>
              </a:buClr>
              <a:buSzPts val="1100"/>
              <a:buFont typeface="Century Gothic"/>
              <a:buNone/>
            </a:pPr>
            <a:r>
              <a:t/>
            </a:r>
            <a:endParaRPr sz="1100">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100"/>
              <a:buFont typeface="Century Gothic"/>
              <a:buNone/>
            </a:pPr>
            <a:r>
              <a:t/>
            </a:r>
            <a:endParaRPr sz="1100">
              <a:latin typeface="Arial"/>
              <a:ea typeface="Arial"/>
              <a:cs typeface="Arial"/>
              <a:sym typeface="Arial"/>
            </a:endParaRPr>
          </a:p>
        </p:txBody>
      </p:sp>
      <p:sp>
        <p:nvSpPr>
          <p:cNvPr id="1214" name="Google Shape;1214;g3156b9fc36a_5_7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3156b9fc36a_5_72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1" name="Google Shape;1221;g3156b9fc36a_5_72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Century Gothic"/>
              <a:buNone/>
            </a:pPr>
            <a:r>
              <a:rPr lang="en" sz="1100">
                <a:latin typeface="Century Gothic"/>
                <a:ea typeface="Century Gothic"/>
                <a:cs typeface="Century Gothic"/>
                <a:sym typeface="Century Gothic"/>
              </a:rPr>
              <a:t>Labs were collected daily. Initially his platelets, which were previously normal, dropped to a level of 115 and subsequently improved. After 3 days of antibiotics with no growth on cultures, antibiotics were discontinued. He was observed for an additional day off antibiotics and discharged home with a normal exam as well as improvement of all lab abnormalities.</a:t>
            </a:r>
            <a:endParaRPr/>
          </a:p>
          <a:p>
            <a:pPr indent="0" lvl="0" marL="0" marR="0" rtl="0" algn="l">
              <a:lnSpc>
                <a:spcPct val="100000"/>
              </a:lnSpc>
              <a:spcBef>
                <a:spcPts val="0"/>
              </a:spcBef>
              <a:spcAft>
                <a:spcPts val="0"/>
              </a:spcAft>
              <a:buClr>
                <a:schemeClr val="dk1"/>
              </a:buClr>
              <a:buSzPts val="1100"/>
              <a:buFont typeface="Century Gothic"/>
              <a:buNone/>
            </a:pPr>
            <a:r>
              <a:t/>
            </a:r>
            <a:endParaRPr sz="1100">
              <a:latin typeface="Arial"/>
              <a:ea typeface="Arial"/>
              <a:cs typeface="Arial"/>
              <a:sym typeface="Arial"/>
            </a:endParaRPr>
          </a:p>
        </p:txBody>
      </p:sp>
      <p:sp>
        <p:nvSpPr>
          <p:cNvPr id="1222" name="Google Shape;1222;g3156b9fc36a_5_72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156b9fc36a_5_2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3156b9fc36a_5_2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Rabies is caused by a virus that spreads to animals and humans through contact with an infected animal’s saliva, usually through a bite or scratch. </a:t>
            </a:r>
            <a:endParaRPr/>
          </a:p>
        </p:txBody>
      </p:sp>
      <p:sp>
        <p:nvSpPr>
          <p:cNvPr id="630" name="Google Shape;630;g3156b9fc36a_5_2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3156b9fc36a_5_7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9" name="Google Shape;1229;g3156b9fc36a_5_7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1" marL="457200" marR="0" rtl="0" algn="l">
              <a:lnSpc>
                <a:spcPct val="107000"/>
              </a:lnSpc>
              <a:spcBef>
                <a:spcPts val="0"/>
              </a:spcBef>
              <a:spcAft>
                <a:spcPts val="0"/>
              </a:spcAft>
              <a:buClr>
                <a:schemeClr val="dk1"/>
              </a:buClr>
              <a:buSzPts val="1100"/>
              <a:buFont typeface="Calibri"/>
              <a:buNone/>
            </a:pPr>
            <a:r>
              <a:rPr lang="en" sz="1100">
                <a:latin typeface="Century Gothic"/>
                <a:ea typeface="Century Gothic"/>
                <a:cs typeface="Century Gothic"/>
                <a:sym typeface="Century Gothic"/>
              </a:rPr>
              <a:t>Unfortunately, 1 week later (now 4 weeks of age): He returned to the emergency department again with similar symptoms as before (pale appearance, poor feeding and increased sleepiness). This time his vitals were normal, however labs remained altered. Specifically, he had WBC elevation, Platelet elevation, CRP elevation, UA abnormal and CSF still demonstrating elevated WBC count. </a:t>
            </a:r>
            <a:endParaRPr sz="1100">
              <a:latin typeface="Arial"/>
              <a:ea typeface="Arial"/>
              <a:cs typeface="Arial"/>
              <a:sym typeface="Arial"/>
            </a:endParaRPr>
          </a:p>
          <a:p>
            <a:pPr indent="-228600" lvl="2" marL="1143000" marR="0" rtl="0" algn="l">
              <a:lnSpc>
                <a:spcPct val="107000"/>
              </a:lnSpc>
              <a:spcBef>
                <a:spcPts val="0"/>
              </a:spcBef>
              <a:spcAft>
                <a:spcPts val="0"/>
              </a:spcAft>
              <a:buClr>
                <a:schemeClr val="dk1"/>
              </a:buClr>
              <a:buSzPts val="1100"/>
              <a:buFont typeface="Calibri"/>
              <a:buAutoNum type="romanLcPeriod"/>
            </a:pPr>
            <a:r>
              <a:rPr lang="en" sz="1100">
                <a:latin typeface="Century Gothic"/>
                <a:ea typeface="Century Gothic"/>
                <a:cs typeface="Century Gothic"/>
                <a:sym typeface="Century Gothic"/>
              </a:rPr>
              <a:t>Normal vitals</a:t>
            </a:r>
            <a:endParaRPr sz="1100">
              <a:latin typeface="Arial"/>
              <a:ea typeface="Arial"/>
              <a:cs typeface="Arial"/>
              <a:sym typeface="Arial"/>
            </a:endParaRPr>
          </a:p>
          <a:p>
            <a:pPr indent="-228600" lvl="2" marL="1143000" marR="0" rtl="0" algn="l">
              <a:lnSpc>
                <a:spcPct val="107000"/>
              </a:lnSpc>
              <a:spcBef>
                <a:spcPts val="0"/>
              </a:spcBef>
              <a:spcAft>
                <a:spcPts val="0"/>
              </a:spcAft>
              <a:buClr>
                <a:schemeClr val="dk1"/>
              </a:buClr>
              <a:buSzPts val="1100"/>
              <a:buFont typeface="Calibri"/>
              <a:buAutoNum type="romanLcPeriod"/>
            </a:pPr>
            <a:r>
              <a:rPr lang="en" sz="1100">
                <a:latin typeface="Century Gothic"/>
                <a:ea typeface="Century Gothic"/>
                <a:cs typeface="Century Gothic"/>
                <a:sym typeface="Century Gothic"/>
              </a:rPr>
              <a:t>Repeat labs showed: </a:t>
            </a:r>
            <a:endParaRPr sz="1100">
              <a:latin typeface="Arial"/>
              <a:ea typeface="Arial"/>
              <a:cs typeface="Arial"/>
              <a:sym typeface="Arial"/>
            </a:endParaRPr>
          </a:p>
          <a:p>
            <a:pPr indent="-228600" lvl="3" marL="1600200" marR="0" rtl="0" algn="l">
              <a:lnSpc>
                <a:spcPct val="107000"/>
              </a:lnSpc>
              <a:spcBef>
                <a:spcPts val="0"/>
              </a:spcBef>
              <a:spcAft>
                <a:spcPts val="0"/>
              </a:spcAft>
              <a:buClr>
                <a:schemeClr val="dk1"/>
              </a:buClr>
              <a:buSzPts val="1100"/>
              <a:buFont typeface="Calibri"/>
              <a:buAutoNum type="arabicPeriod"/>
            </a:pPr>
            <a:r>
              <a:rPr b="1" lang="en" sz="1100">
                <a:latin typeface="Century Gothic"/>
                <a:ea typeface="Century Gothic"/>
                <a:cs typeface="Century Gothic"/>
                <a:sym typeface="Century Gothic"/>
              </a:rPr>
              <a:t>WBC 25.2 (elevated Monocytes to 3.5), New thrombocytosis to 584</a:t>
            </a:r>
            <a:endParaRPr sz="1100">
              <a:latin typeface="Arial"/>
              <a:ea typeface="Arial"/>
              <a:cs typeface="Arial"/>
              <a:sym typeface="Arial"/>
            </a:endParaRPr>
          </a:p>
          <a:p>
            <a:pPr indent="-228600" lvl="3" marL="1600200" marR="0" rtl="0" algn="l">
              <a:lnSpc>
                <a:spcPct val="107000"/>
              </a:lnSpc>
              <a:spcBef>
                <a:spcPts val="0"/>
              </a:spcBef>
              <a:spcAft>
                <a:spcPts val="0"/>
              </a:spcAft>
              <a:buClr>
                <a:schemeClr val="dk1"/>
              </a:buClr>
              <a:buSzPts val="1100"/>
              <a:buFont typeface="Calibri"/>
              <a:buAutoNum type="arabicPeriod"/>
            </a:pPr>
            <a:r>
              <a:rPr b="1" lang="en" sz="1100">
                <a:latin typeface="Century Gothic"/>
                <a:ea typeface="Century Gothic"/>
                <a:cs typeface="Century Gothic"/>
                <a:sym typeface="Century Gothic"/>
              </a:rPr>
              <a:t>CRP 4.7</a:t>
            </a:r>
            <a:endParaRPr sz="1100">
              <a:latin typeface="Arial"/>
              <a:ea typeface="Arial"/>
              <a:cs typeface="Arial"/>
              <a:sym typeface="Arial"/>
            </a:endParaRPr>
          </a:p>
          <a:p>
            <a:pPr indent="-228600" lvl="3" marL="1600200" marR="0" rtl="0" algn="l">
              <a:lnSpc>
                <a:spcPct val="107000"/>
              </a:lnSpc>
              <a:spcBef>
                <a:spcPts val="0"/>
              </a:spcBef>
              <a:spcAft>
                <a:spcPts val="0"/>
              </a:spcAft>
              <a:buClr>
                <a:schemeClr val="dk1"/>
              </a:buClr>
              <a:buSzPts val="1100"/>
              <a:buFont typeface="Calibri"/>
              <a:buAutoNum type="arabicPeriod"/>
            </a:pPr>
            <a:r>
              <a:rPr b="1" lang="en" sz="1100">
                <a:latin typeface="Century Gothic"/>
                <a:ea typeface="Century Gothic"/>
                <a:cs typeface="Century Gothic"/>
                <a:sym typeface="Century Gothic"/>
              </a:rPr>
              <a:t>UA + for trace leukocyte esterase</a:t>
            </a:r>
            <a:endParaRPr sz="1100">
              <a:latin typeface="Arial"/>
              <a:ea typeface="Arial"/>
              <a:cs typeface="Arial"/>
              <a:sym typeface="Arial"/>
            </a:endParaRPr>
          </a:p>
          <a:p>
            <a:pPr indent="-228600" lvl="3" marL="1600200" marR="0" rtl="0" algn="l">
              <a:lnSpc>
                <a:spcPct val="107000"/>
              </a:lnSpc>
              <a:spcBef>
                <a:spcPts val="0"/>
              </a:spcBef>
              <a:spcAft>
                <a:spcPts val="0"/>
              </a:spcAft>
              <a:buClr>
                <a:schemeClr val="dk1"/>
              </a:buClr>
              <a:buSzPts val="1100"/>
              <a:buFont typeface="Calibri"/>
              <a:buAutoNum type="arabicPeriod"/>
            </a:pPr>
            <a:r>
              <a:rPr b="1" lang="en" sz="1100">
                <a:latin typeface="Century Gothic"/>
                <a:ea typeface="Century Gothic"/>
                <a:cs typeface="Century Gothic"/>
                <a:sym typeface="Century Gothic"/>
              </a:rPr>
              <a:t>CSF w/ glucose 36, </a:t>
            </a:r>
            <a:r>
              <a:rPr lang="en" sz="1100">
                <a:latin typeface="Century Gothic"/>
                <a:ea typeface="Century Gothic"/>
                <a:cs typeface="Century Gothic"/>
                <a:sym typeface="Century Gothic"/>
              </a:rPr>
              <a:t>protein 81</a:t>
            </a:r>
            <a:r>
              <a:rPr b="1" lang="en" sz="1100">
                <a:latin typeface="Century Gothic"/>
                <a:ea typeface="Century Gothic"/>
                <a:cs typeface="Century Gothic"/>
                <a:sym typeface="Century Gothic"/>
              </a:rPr>
              <a:t>, WBC 31 (Neut 4%, Lymph 71%, Mono 25%), RBC 7</a:t>
            </a:r>
            <a:endParaRPr sz="1100">
              <a:latin typeface="Arial"/>
              <a:ea typeface="Arial"/>
              <a:cs typeface="Arial"/>
              <a:sym typeface="Arial"/>
            </a:endParaRPr>
          </a:p>
          <a:p>
            <a:pPr indent="-158750" lvl="3" marL="1600200" marR="0" rtl="0" algn="l">
              <a:lnSpc>
                <a:spcPct val="107000"/>
              </a:lnSpc>
              <a:spcBef>
                <a:spcPts val="800"/>
              </a:spcBef>
              <a:spcAft>
                <a:spcPts val="0"/>
              </a:spcAft>
              <a:buClr>
                <a:schemeClr val="dk1"/>
              </a:buClr>
              <a:buSzPts val="1100"/>
              <a:buFont typeface="Calibri"/>
              <a:buNone/>
            </a:pPr>
            <a:r>
              <a:t/>
            </a:r>
            <a:endParaRPr sz="1100">
              <a:latin typeface="Arial"/>
              <a:ea typeface="Arial"/>
              <a:cs typeface="Arial"/>
              <a:sym typeface="Arial"/>
            </a:endParaRPr>
          </a:p>
          <a:p>
            <a:pPr indent="0" lvl="0" marL="0" rtl="0" algn="l">
              <a:spcBef>
                <a:spcPts val="800"/>
              </a:spcBef>
              <a:spcAft>
                <a:spcPts val="0"/>
              </a:spcAft>
              <a:buNone/>
            </a:pPr>
            <a:r>
              <a:t/>
            </a:r>
            <a:endParaRPr/>
          </a:p>
        </p:txBody>
      </p:sp>
      <p:sp>
        <p:nvSpPr>
          <p:cNvPr id="1230" name="Google Shape;1230;g3156b9fc36a_5_7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3156b9fc36a_5_7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7" name="Google Shape;1237;g3156b9fc36a_5_7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3" marL="1371600" marR="0" rtl="0" algn="l">
              <a:lnSpc>
                <a:spcPct val="107000"/>
              </a:lnSpc>
              <a:spcBef>
                <a:spcPts val="0"/>
              </a:spcBef>
              <a:spcAft>
                <a:spcPts val="0"/>
              </a:spcAft>
              <a:buClr>
                <a:schemeClr val="dk1"/>
              </a:buClr>
              <a:buSzPts val="1100"/>
              <a:buFont typeface="Calibri"/>
              <a:buNone/>
            </a:pPr>
            <a:r>
              <a:t/>
            </a:r>
            <a:endParaRPr sz="1100">
              <a:latin typeface="Arial"/>
              <a:ea typeface="Arial"/>
              <a:cs typeface="Arial"/>
              <a:sym typeface="Arial"/>
            </a:endParaRPr>
          </a:p>
          <a:p>
            <a:pPr indent="0" lvl="0" marL="0" marR="0" rtl="0" algn="l">
              <a:lnSpc>
                <a:spcPct val="107000"/>
              </a:lnSpc>
              <a:spcBef>
                <a:spcPts val="800"/>
              </a:spcBef>
              <a:spcAft>
                <a:spcPts val="0"/>
              </a:spcAft>
              <a:buClr>
                <a:schemeClr val="dk1"/>
              </a:buClr>
              <a:buSzPts val="1800"/>
              <a:buFont typeface="Calibri"/>
              <a:buNone/>
            </a:pPr>
            <a:r>
              <a:rPr lang="en" sz="1800">
                <a:latin typeface="Century Gothic"/>
                <a:ea typeface="Century Gothic"/>
                <a:cs typeface="Century Gothic"/>
                <a:sym typeface="Century Gothic"/>
              </a:rPr>
              <a:t>This is when I first met the patient. His mother was doing okay, but still felt under the weather. She seemed stressed, but hopeful that we could figure out a diagnosis. Speaking with her, we learned about the exposures leading up to their illness. The family was from Box-Elder County and were living on a 5-acre property</a:t>
            </a:r>
            <a:r>
              <a:rPr lang="en" sz="1800">
                <a:latin typeface="Arial"/>
                <a:ea typeface="Arial"/>
                <a:cs typeface="Arial"/>
                <a:sym typeface="Arial"/>
              </a:rPr>
              <a:t>. </a:t>
            </a:r>
            <a:r>
              <a:rPr lang="en" sz="1800">
                <a:latin typeface="Century Gothic"/>
                <a:ea typeface="Century Gothic"/>
                <a:cs typeface="Century Gothic"/>
                <a:sym typeface="Century Gothic"/>
              </a:rPr>
              <a:t>Her husband, who has some chronic medical conditions, also had some chronic wounds on his legs attributed to poor blood flow. These were not currently draining fluid but had in the past. Their home is supplied with well water and had never tested it for coliforms. The infant was fed from a bottle with either formula or breast milk. </a:t>
            </a:r>
            <a:endParaRPr/>
          </a:p>
          <a:p>
            <a:pPr indent="0" lvl="0" marL="0" marR="0" rtl="0" algn="l">
              <a:lnSpc>
                <a:spcPct val="107000"/>
              </a:lnSpc>
              <a:spcBef>
                <a:spcPts val="0"/>
              </a:spcBef>
              <a:spcAft>
                <a:spcPts val="0"/>
              </a:spcAft>
              <a:buClr>
                <a:schemeClr val="dk1"/>
              </a:buClr>
              <a:buSzPts val="1800"/>
              <a:buFont typeface="Calibri"/>
              <a:buNone/>
            </a:pPr>
            <a:br>
              <a:rPr lang="en" sz="1800">
                <a:latin typeface="Century Gothic"/>
                <a:ea typeface="Century Gothic"/>
                <a:cs typeface="Century Gothic"/>
                <a:sym typeface="Century Gothic"/>
              </a:rPr>
            </a:br>
            <a:r>
              <a:rPr lang="en" sz="1800">
                <a:latin typeface="Century Gothic"/>
                <a:ea typeface="Century Gothic"/>
                <a:cs typeface="Century Gothic"/>
                <a:sym typeface="Century Gothic"/>
              </a:rPr>
              <a:t>There were many animals in the home including 2 bird hunting dogs. The father enjoys hunting and while they do not regularly eat game meat did have elk several months ago. He last hunted geese in the fall/winter. He may have helped a friend process deer or elk, but the timing of that is unclear.</a:t>
            </a:r>
            <a:endParaRPr/>
          </a:p>
          <a:p>
            <a:pPr indent="0" lvl="0" marL="0" marR="0" rtl="0" algn="l">
              <a:lnSpc>
                <a:spcPct val="107000"/>
              </a:lnSpc>
              <a:spcBef>
                <a:spcPts val="0"/>
              </a:spcBef>
              <a:spcAft>
                <a:spcPts val="0"/>
              </a:spcAft>
              <a:buClr>
                <a:schemeClr val="dk1"/>
              </a:buClr>
              <a:buSzPts val="1800"/>
              <a:buFont typeface="Calibri"/>
              <a:buNone/>
            </a:pPr>
            <a:r>
              <a:t/>
            </a:r>
            <a:endParaRPr sz="1800">
              <a:latin typeface="Century Gothic"/>
              <a:ea typeface="Century Gothic"/>
              <a:cs typeface="Century Gothic"/>
              <a:sym typeface="Century Gothic"/>
            </a:endParaRPr>
          </a:p>
          <a:p>
            <a:pPr indent="0" lvl="0" marL="0" marR="0" rtl="0" algn="l">
              <a:lnSpc>
                <a:spcPct val="107000"/>
              </a:lnSpc>
              <a:spcBef>
                <a:spcPts val="0"/>
              </a:spcBef>
              <a:spcAft>
                <a:spcPts val="0"/>
              </a:spcAft>
              <a:buClr>
                <a:schemeClr val="dk1"/>
              </a:buClr>
              <a:buSzPts val="1800"/>
              <a:buFont typeface="Calibri"/>
              <a:buNone/>
            </a:pPr>
            <a:r>
              <a:rPr lang="en" sz="1800">
                <a:latin typeface="Century Gothic"/>
                <a:ea typeface="Century Gothic"/>
                <a:cs typeface="Century Gothic"/>
                <a:sym typeface="Century Gothic"/>
              </a:rPr>
              <a:t>They also had an Angora rabbit which the family rescued from a home near the mother’s workplace. They also have chickens which roam the yard.</a:t>
            </a:r>
            <a:endParaRPr/>
          </a:p>
          <a:p>
            <a:pPr indent="0" lvl="0" marL="0" marR="0" rtl="0" algn="l">
              <a:lnSpc>
                <a:spcPct val="107000"/>
              </a:lnSpc>
              <a:spcBef>
                <a:spcPts val="0"/>
              </a:spcBef>
              <a:spcAft>
                <a:spcPts val="0"/>
              </a:spcAft>
              <a:buClr>
                <a:schemeClr val="dk1"/>
              </a:buClr>
              <a:buSzPts val="1800"/>
              <a:buFont typeface="Calibri"/>
              <a:buNone/>
            </a:pPr>
            <a:r>
              <a:t/>
            </a:r>
            <a:endParaRPr sz="1800">
              <a:latin typeface="Century Gothic"/>
              <a:ea typeface="Century Gothic"/>
              <a:cs typeface="Century Gothic"/>
              <a:sym typeface="Century Gothic"/>
            </a:endParaRPr>
          </a:p>
          <a:p>
            <a:pPr indent="0" lvl="0" marL="0" marR="0" rtl="0" algn="l">
              <a:lnSpc>
                <a:spcPct val="107000"/>
              </a:lnSpc>
              <a:spcBef>
                <a:spcPts val="0"/>
              </a:spcBef>
              <a:spcAft>
                <a:spcPts val="0"/>
              </a:spcAft>
              <a:buClr>
                <a:schemeClr val="dk1"/>
              </a:buClr>
              <a:buSzPts val="1800"/>
              <a:buFont typeface="Calibri"/>
              <a:buNone/>
            </a:pPr>
            <a:r>
              <a:rPr lang="en" sz="1800">
                <a:latin typeface="Century Gothic"/>
                <a:ea typeface="Century Gothic"/>
                <a:cs typeface="Century Gothic"/>
                <a:sym typeface="Century Gothic"/>
              </a:rPr>
              <a:t>Finally, they have a cat who was rescued in 2017. This was an outdoor cat who frequently hunted outside. The cat was acting ill prior to its death, reportedly throwing up worms. They intended to bring it to the vet, but with the infant’s illness, this never happened, and the animal was run over by a hay cutter. </a:t>
            </a:r>
            <a:endParaRPr/>
          </a:p>
          <a:p>
            <a:pPr indent="0" lvl="0" marL="0" marR="0" rtl="0" algn="l">
              <a:lnSpc>
                <a:spcPct val="107000"/>
              </a:lnSpc>
              <a:spcBef>
                <a:spcPts val="0"/>
              </a:spcBef>
              <a:spcAft>
                <a:spcPts val="0"/>
              </a:spcAft>
              <a:buClr>
                <a:schemeClr val="dk1"/>
              </a:buClr>
              <a:buSzPts val="1800"/>
              <a:buFont typeface="Calibri"/>
              <a:buNone/>
            </a:pPr>
            <a:r>
              <a:t/>
            </a:r>
            <a:endParaRPr sz="1800">
              <a:latin typeface="Century Gothic"/>
              <a:ea typeface="Century Gothic"/>
              <a:cs typeface="Century Gothic"/>
              <a:sym typeface="Century Gothic"/>
            </a:endParaRPr>
          </a:p>
          <a:p>
            <a:pPr indent="0" lvl="0" marL="0" marR="0" rtl="0" algn="l">
              <a:lnSpc>
                <a:spcPct val="107000"/>
              </a:lnSpc>
              <a:spcBef>
                <a:spcPts val="0"/>
              </a:spcBef>
              <a:spcAft>
                <a:spcPts val="0"/>
              </a:spcAft>
              <a:buClr>
                <a:schemeClr val="dk1"/>
              </a:buClr>
              <a:buSzPts val="1800"/>
              <a:buFont typeface="Calibri"/>
              <a:buNone/>
            </a:pPr>
            <a:r>
              <a:rPr lang="en" sz="1800">
                <a:latin typeface="Century Gothic"/>
                <a:ea typeface="Century Gothic"/>
                <a:cs typeface="Century Gothic"/>
                <a:sym typeface="Century Gothic"/>
              </a:rPr>
              <a:t>We also learned later on that there were canals near their home. While no dead animals were found in the area, a neighbor did occasionally trap beavers from the canal. </a:t>
            </a:r>
            <a:endParaRPr sz="1800">
              <a:latin typeface="Arial"/>
              <a:ea typeface="Arial"/>
              <a:cs typeface="Arial"/>
              <a:sym typeface="Arial"/>
            </a:endParaRPr>
          </a:p>
          <a:p>
            <a:pPr indent="-171450" lvl="1" marL="742950" marR="0" rtl="0" algn="l">
              <a:lnSpc>
                <a:spcPct val="107000"/>
              </a:lnSpc>
              <a:spcBef>
                <a:spcPts val="0"/>
              </a:spcBef>
              <a:spcAft>
                <a:spcPts val="0"/>
              </a:spcAft>
              <a:buClr>
                <a:schemeClr val="dk1"/>
              </a:buClr>
              <a:buSzPts val="1800"/>
              <a:buFont typeface="Calibri"/>
              <a:buNone/>
            </a:pPr>
            <a:r>
              <a:t/>
            </a:r>
            <a:endParaRPr sz="1800">
              <a:latin typeface="Arial"/>
              <a:ea typeface="Arial"/>
              <a:cs typeface="Arial"/>
              <a:sym typeface="Arial"/>
            </a:endParaRPr>
          </a:p>
          <a:p>
            <a:pPr indent="-171450" lvl="1" marL="742950" marR="0" rtl="0" algn="l">
              <a:lnSpc>
                <a:spcPct val="107000"/>
              </a:lnSpc>
              <a:spcBef>
                <a:spcPts val="800"/>
              </a:spcBef>
              <a:spcAft>
                <a:spcPts val="0"/>
              </a:spcAft>
              <a:buClr>
                <a:schemeClr val="dk1"/>
              </a:buClr>
              <a:buSzPts val="1800"/>
              <a:buFont typeface="Calibri"/>
              <a:buNone/>
            </a:pPr>
            <a:r>
              <a:t/>
            </a:r>
            <a:endParaRPr sz="1800">
              <a:latin typeface="Arial"/>
              <a:ea typeface="Arial"/>
              <a:cs typeface="Arial"/>
              <a:sym typeface="Arial"/>
            </a:endParaRPr>
          </a:p>
        </p:txBody>
      </p:sp>
      <p:sp>
        <p:nvSpPr>
          <p:cNvPr id="1238" name="Google Shape;1238;g3156b9fc36a_5_7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3156b9fc36a_5_7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g3156b9fc36a_5_72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100"/>
              <a:buFont typeface="Calibri"/>
              <a:buNone/>
            </a:pPr>
            <a:r>
              <a:rPr lang="en" sz="1100">
                <a:latin typeface="Century Gothic"/>
                <a:ea typeface="Century Gothic"/>
                <a:cs typeface="Century Gothic"/>
                <a:sym typeface="Century Gothic"/>
              </a:rPr>
              <a:t>With this information, having an elevated suspicion for possible brain infection because of the abnormal lumbar puncture, we proceeded with brain imaging and a blood test called Karius.</a:t>
            </a:r>
            <a:endParaRPr/>
          </a:p>
        </p:txBody>
      </p:sp>
      <p:sp>
        <p:nvSpPr>
          <p:cNvPr id="1250" name="Google Shape;1250;g3156b9fc36a_5_72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3156b9fc36a_5_7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8" name="Google Shape;1258;g3156b9fc36a_5_7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You may be aware of a blood test (NIPT or Non-invasive perinatal testing). This is used in pregnancy to determine the sex of the infant and screen for genetic conditions such as Trisomy 21. The same technology which allows for detection of fetal DNA can be utilized to extract DNA from various pathogens. This is referred to as microbial cell free DNA.</a:t>
            </a:r>
            <a:endParaRPr/>
          </a:p>
        </p:txBody>
      </p:sp>
      <p:sp>
        <p:nvSpPr>
          <p:cNvPr id="1259" name="Google Shape;1259;g3156b9fc36a_5_7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3156b9fc36a_5_7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5" name="Google Shape;1265;g3156b9fc36a_5_7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To send this test, we collect 5ml of blood and send it to the Karius lab in California. Processing includes extracting the DNA, sequencing and analyzing the DNA sequences. DNA sequences are then compared to those in their database and if a match is made, a positive result is flagged. From the time the blood is received, a result is given in about 24 hours. This is reported back through a mobile app. </a:t>
            </a:r>
            <a:endParaRPr/>
          </a:p>
        </p:txBody>
      </p:sp>
      <p:sp>
        <p:nvSpPr>
          <p:cNvPr id="1266" name="Google Shape;1266;g3156b9fc36a_5_7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3156b9fc36a_5_7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3" name="Google Shape;1273;g3156b9fc36a_5_7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While we were awaiting the Karius result, MRI imaging revealed 3 brain lesions. </a:t>
            </a:r>
            <a:endParaRPr/>
          </a:p>
        </p:txBody>
      </p:sp>
      <p:sp>
        <p:nvSpPr>
          <p:cNvPr id="1274" name="Google Shape;1274;g3156b9fc36a_5_7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3156b9fc36a_5_7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g3156b9fc36a_5_7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6" name="Google Shape;1286;g3156b9fc36a_5_7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3156b9fc36a_5_7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7" name="Google Shape;1297;g3156b9fc36a_5_7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8" name="Google Shape;1298;g3156b9fc36a_5_7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3156b9fc36a_5_7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g3156b9fc36a_5_7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100"/>
              <a:buFont typeface="Calibri"/>
              <a:buNone/>
            </a:pPr>
            <a:r>
              <a:rPr lang="en" sz="1100">
                <a:latin typeface="Century Gothic"/>
                <a:ea typeface="Century Gothic"/>
                <a:cs typeface="Century Gothic"/>
                <a:sym typeface="Century Gothic"/>
              </a:rPr>
              <a:t>Because of the imaging characteristics, we added on toxoplasma PCR testing to the CSF. </a:t>
            </a:r>
            <a:endParaRPr/>
          </a:p>
        </p:txBody>
      </p:sp>
      <p:sp>
        <p:nvSpPr>
          <p:cNvPr id="1308" name="Google Shape;1308;g3156b9fc36a_5_7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3156b9fc36a_5_7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5" name="Google Shape;1315;g3156b9fc36a_5_7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It was my day off, I was helping my my kids get ready for church when I received this result on my phone. I stopped what I was doing and sent a message to Dr Knackstedt who was on service that day. You can see here the result with F. tularensis. There were a couple other less important bacteria detected as well. </a:t>
            </a:r>
            <a:endParaRPr/>
          </a:p>
        </p:txBody>
      </p:sp>
      <p:sp>
        <p:nvSpPr>
          <p:cNvPr id="1316" name="Google Shape;1316;g3156b9fc36a_5_7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156b9fc36a_5_2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g3156b9fc36a_5_2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It’s nearly 100% fatal once the virus infects the central nervous system and clinical symptoms appear.  </a:t>
            </a:r>
            <a:endParaRPr/>
          </a:p>
        </p:txBody>
      </p:sp>
      <p:sp>
        <p:nvSpPr>
          <p:cNvPr id="639" name="Google Shape;639;g3156b9fc36a_5_23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3156b9fc36a_5_7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1" name="Google Shape;1321;g3156b9fc36a_5_7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As you can see from my text, The result was shocking and unexpected! I could not believe it! Tularemia? In a 2 month old? I had trouble focusing on anything else for the rest of the morning.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Typically, the detection of Tularemia is done by culture of infected tissue, PCR testing, Serology or Immunohistochemical stains from tissue. So getting this result on a Kairus was cool, but even more thrilling was that was the possibility of congenital infection, which, to my knowledge had never been described.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22" name="Google Shape;1322;g3156b9fc36a_5_7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3156b9fc36a_5_7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7" name="Google Shape;1327;g3156b9fc36a_5_73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2000"/>
              <a:t>To provide some context these are the typical manifestations of tularemia. </a:t>
            </a:r>
            <a:endParaRPr/>
          </a:p>
          <a:p>
            <a:pPr indent="0" lvl="0" marL="0" rtl="0" algn="l">
              <a:spcBef>
                <a:spcPts val="0"/>
              </a:spcBef>
              <a:spcAft>
                <a:spcPts val="0"/>
              </a:spcAft>
              <a:buNone/>
            </a:pPr>
            <a:r>
              <a:t/>
            </a:r>
            <a:endParaRPr sz="2000"/>
          </a:p>
          <a:p>
            <a:pPr indent="0" lvl="0" marL="0" rtl="0" algn="l">
              <a:spcBef>
                <a:spcPts val="0"/>
              </a:spcBef>
              <a:spcAft>
                <a:spcPts val="0"/>
              </a:spcAft>
              <a:buNone/>
            </a:pPr>
            <a:r>
              <a:rPr lang="en" sz="2000"/>
              <a:t>An infection occurs following exposure to the organism Francisella tularensis. Common exposures include animals such as infected rabbits and hares, rodents or domestic cats and dogs, to name a few. Arthropod vectors such as the deer fly and ticks can also transmit disease. Individuals exposed in these ways often develop ulceroglandular or glandular presentation, meaning they have a skin ulcer where the infection began and a local lymph node becomes enlarged. </a:t>
            </a:r>
            <a:endParaRPr/>
          </a:p>
          <a:p>
            <a:pPr indent="0" lvl="0" marL="0" rtl="0" algn="l">
              <a:spcBef>
                <a:spcPts val="0"/>
              </a:spcBef>
              <a:spcAft>
                <a:spcPts val="0"/>
              </a:spcAft>
              <a:buNone/>
            </a:pPr>
            <a:r>
              <a:t/>
            </a:r>
            <a:endParaRPr sz="2000"/>
          </a:p>
          <a:p>
            <a:pPr indent="0" lvl="0" marL="0" rtl="0" algn="l">
              <a:spcBef>
                <a:spcPts val="0"/>
              </a:spcBef>
              <a:spcAft>
                <a:spcPts val="0"/>
              </a:spcAft>
              <a:buNone/>
            </a:pPr>
            <a:r>
              <a:rPr lang="en" sz="2000"/>
              <a:t>The infection can also occur through the ingestion of contaminated food or water. This often presents with the oropharyngeal or oculoglandular syndrome. </a:t>
            </a:r>
            <a:endParaRPr/>
          </a:p>
          <a:p>
            <a:pPr indent="0" lvl="0" marL="0" rtl="0" algn="l">
              <a:spcBef>
                <a:spcPts val="0"/>
              </a:spcBef>
              <a:spcAft>
                <a:spcPts val="0"/>
              </a:spcAft>
              <a:buNone/>
            </a:pPr>
            <a:r>
              <a:t/>
            </a:r>
            <a:endParaRPr sz="2000"/>
          </a:p>
          <a:p>
            <a:pPr indent="0" lvl="0" marL="0" rtl="0" algn="l">
              <a:spcBef>
                <a:spcPts val="0"/>
              </a:spcBef>
              <a:spcAft>
                <a:spcPts val="0"/>
              </a:spcAft>
              <a:buNone/>
            </a:pPr>
            <a:r>
              <a:rPr lang="en" sz="2000"/>
              <a:t>A concerning presentation of disease is pneumonic tularemia. Pneumonic tularemia occurs when contaminated aerosols are inhaled. For example, people have been infected when mowing their lawn and accidently running over a dead animal in the grass. The potential for aerosol transmission also makes this organism a category A bioterrorism agent.</a:t>
            </a:r>
            <a:endParaRPr/>
          </a:p>
          <a:p>
            <a:pPr indent="0" lvl="0" marL="0" rtl="0" algn="l">
              <a:spcBef>
                <a:spcPts val="0"/>
              </a:spcBef>
              <a:spcAft>
                <a:spcPts val="0"/>
              </a:spcAft>
              <a:buNone/>
            </a:pPr>
            <a:r>
              <a:t/>
            </a:r>
            <a:endParaRPr sz="2000"/>
          </a:p>
          <a:p>
            <a:pPr indent="0" lvl="0" marL="0" rtl="0" algn="l">
              <a:spcBef>
                <a:spcPts val="0"/>
              </a:spcBef>
              <a:spcAft>
                <a:spcPts val="0"/>
              </a:spcAft>
              <a:buNone/>
            </a:pPr>
            <a:r>
              <a:rPr lang="en" sz="2000"/>
              <a:t>Finally, typhoidal can develop following type of exposure. </a:t>
            </a:r>
            <a:endParaRPr/>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Ulceroglandular disease</a:t>
            </a:r>
            <a:endParaRPr/>
          </a:p>
          <a:p>
            <a:pPr indent="0" lvl="1" marL="457200" rtl="0" algn="l">
              <a:spcBef>
                <a:spcPts val="0"/>
              </a:spcBef>
              <a:spcAft>
                <a:spcPts val="0"/>
              </a:spcAft>
              <a:buNone/>
            </a:pPr>
            <a:r>
              <a:rPr lang="en" sz="1800"/>
              <a:t>Glandular variant (regional lymphadenopathy w/out ulcer)</a:t>
            </a:r>
            <a:endParaRPr/>
          </a:p>
          <a:p>
            <a:pPr indent="0" lvl="0" marL="0" rtl="0" algn="l">
              <a:spcBef>
                <a:spcPts val="0"/>
              </a:spcBef>
              <a:spcAft>
                <a:spcPts val="0"/>
              </a:spcAft>
              <a:buNone/>
            </a:pPr>
            <a:r>
              <a:rPr lang="en" sz="2000"/>
              <a:t>Oculoglandular (severe conjunctivitis, with preauricular lymphadenopathy)</a:t>
            </a:r>
            <a:endParaRPr/>
          </a:p>
          <a:p>
            <a:pPr indent="0" lvl="0" marL="0" rtl="0" algn="l">
              <a:spcBef>
                <a:spcPts val="0"/>
              </a:spcBef>
              <a:spcAft>
                <a:spcPts val="0"/>
              </a:spcAft>
              <a:buNone/>
            </a:pPr>
            <a:r>
              <a:rPr lang="en" sz="2000"/>
              <a:t>Oropharyngeal (exudative stomatitis, painful pharyngitis, or tonsilitis w/ cervical lymphadenopathy)</a:t>
            </a:r>
            <a:endParaRPr/>
          </a:p>
          <a:p>
            <a:pPr indent="0" lvl="0" marL="0" rtl="0" algn="l">
              <a:spcBef>
                <a:spcPts val="0"/>
              </a:spcBef>
              <a:spcAft>
                <a:spcPts val="0"/>
              </a:spcAft>
              <a:buNone/>
            </a:pPr>
            <a:r>
              <a:rPr lang="en" sz="2000"/>
              <a:t>Typhoidal (high fever, septicemia, possible hepato/splenomegaly)</a:t>
            </a:r>
            <a:endParaRPr/>
          </a:p>
          <a:p>
            <a:pPr indent="0" lvl="0" marL="0" rtl="0" algn="l">
              <a:spcBef>
                <a:spcPts val="0"/>
              </a:spcBef>
              <a:spcAft>
                <a:spcPts val="0"/>
              </a:spcAft>
              <a:buNone/>
            </a:pPr>
            <a:r>
              <a:rPr lang="en" sz="2000"/>
              <a:t>Pneumonic tularemia (fever, cough, chest pain, hilar adenopathy)</a:t>
            </a:r>
            <a:endParaRPr/>
          </a:p>
          <a:p>
            <a:pPr indent="0" lvl="0" marL="0" rtl="0" algn="l">
              <a:spcBef>
                <a:spcPts val="0"/>
              </a:spcBef>
              <a:spcAft>
                <a:spcPts val="0"/>
              </a:spcAft>
              <a:buNone/>
            </a:pPr>
            <a:r>
              <a:t/>
            </a:r>
            <a:endParaRPr/>
          </a:p>
        </p:txBody>
      </p:sp>
      <p:sp>
        <p:nvSpPr>
          <p:cNvPr id="1328" name="Google Shape;1328;g3156b9fc36a_5_7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g3156b9fc36a_5_7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7" name="Google Shape;1337;g3156b9fc36a_5_7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Some uncommon presentations of tularemia include localized infection of the bone, joints, heart, abdominal lining, and the brain. In 2008 our group also described a unique prestation of tularemia manifesting with a vesicular like eruption like HSV or Varicella.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You’ll notice. . . Congenital infection is not on this list. </a:t>
            </a:r>
            <a:endParaRPr/>
          </a:p>
        </p:txBody>
      </p:sp>
      <p:sp>
        <p:nvSpPr>
          <p:cNvPr id="1338" name="Google Shape;1338;g3156b9fc36a_5_7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3156b9fc36a_5_7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8" name="Google Shape;1348;g3156b9fc36a_5_7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Having discovered the possible cause of the mother’s Illness, she was evaluated by our adult ID colleagues. Although she was feeling better, she was not entirely back to her baseline yet and was experiencing night sweats and arthralgias.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She and her husband were evaluated. F. Tularensis testing was sent including serology and a throat culture. Positive serology in the mother confirmed a diagnosis of tularemia, and she was treated with Ciprofloxacin for 10 days. The father’s testing was negative.</a:t>
            </a:r>
            <a:endParaRPr/>
          </a:p>
        </p:txBody>
      </p:sp>
      <p:sp>
        <p:nvSpPr>
          <p:cNvPr id="1349" name="Google Shape;1349;g3156b9fc36a_5_73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4" name="Shape 1354"/>
        <p:cNvGrpSpPr/>
        <p:nvPr/>
      </p:nvGrpSpPr>
      <p:grpSpPr>
        <a:xfrm>
          <a:off x="0" y="0"/>
          <a:ext cx="0" cy="0"/>
          <a:chOff x="0" y="0"/>
          <a:chExt cx="0" cy="0"/>
        </a:xfrm>
      </p:grpSpPr>
      <p:sp>
        <p:nvSpPr>
          <p:cNvPr id="1355" name="Google Shape;1355;g3156b9fc36a_5_7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6" name="Google Shape;1356;g3156b9fc36a_5_7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chemeClr val="dk1"/>
              </a:buClr>
              <a:buSzPts val="1100"/>
              <a:buFont typeface="Calibri"/>
              <a:buNone/>
            </a:pPr>
            <a:r>
              <a:rPr lang="en" sz="1100">
                <a:latin typeface="Century Gothic"/>
                <a:ea typeface="Century Gothic"/>
                <a:cs typeface="Century Gothic"/>
                <a:sym typeface="Century Gothic"/>
              </a:rPr>
              <a:t>We also preformed serologies on the infant which were positive for IgG and negative for IgM. You may recall me mentioning mother had a salpingectomy at the time of her c-section. Interestingly, review her L. salpinx pathology results showed evidence of salpingitis. Another test was sent from the CSF to detect DNA in the spinal fluid, but this returned negative. The infant’s blood was also sent to the health department for tularemia PCR testing, and this was negative. </a:t>
            </a:r>
            <a:endParaRPr/>
          </a:p>
          <a:p>
            <a:pPr indent="-273050" lvl="0" marL="342900" marR="0" rtl="0" algn="l">
              <a:lnSpc>
                <a:spcPct val="107000"/>
              </a:lnSpc>
              <a:spcBef>
                <a:spcPts val="0"/>
              </a:spcBef>
              <a:spcAft>
                <a:spcPts val="0"/>
              </a:spcAft>
              <a:buClr>
                <a:schemeClr val="dk1"/>
              </a:buClr>
              <a:buSzPts val="1100"/>
              <a:buFont typeface="Calibri"/>
              <a:buNone/>
            </a:pPr>
            <a:r>
              <a:t/>
            </a:r>
            <a:endParaRPr sz="1100">
              <a:latin typeface="Century Gothic"/>
              <a:ea typeface="Century Gothic"/>
              <a:cs typeface="Century Gothic"/>
              <a:sym typeface="Century Gothic"/>
            </a:endParaRPr>
          </a:p>
          <a:p>
            <a:pPr indent="0" lvl="0" marL="0" marR="0" rtl="0" algn="l">
              <a:lnSpc>
                <a:spcPct val="107000"/>
              </a:lnSpc>
              <a:spcBef>
                <a:spcPts val="0"/>
              </a:spcBef>
              <a:spcAft>
                <a:spcPts val="0"/>
              </a:spcAft>
              <a:buClr>
                <a:schemeClr val="dk1"/>
              </a:buClr>
              <a:buSzPts val="1100"/>
              <a:buFont typeface="Calibri"/>
              <a:buNone/>
            </a:pPr>
            <a:r>
              <a:rPr lang="en" sz="1100">
                <a:latin typeface="Century Gothic"/>
                <a:ea typeface="Century Gothic"/>
                <a:cs typeface="Century Gothic"/>
                <a:sym typeface="Century Gothic"/>
              </a:rPr>
              <a:t>We consulted the health department and CDC and with their help decided on a treatment plan. They also helped us to send the mother’s inflamed fallopian tube on to the CDC for special staining of tularemia.</a:t>
            </a:r>
            <a:endParaRPr/>
          </a:p>
          <a:p>
            <a:pPr indent="-273050" lvl="0" marL="342900" marR="0" rtl="0" algn="l">
              <a:lnSpc>
                <a:spcPct val="107000"/>
              </a:lnSpc>
              <a:spcBef>
                <a:spcPts val="0"/>
              </a:spcBef>
              <a:spcAft>
                <a:spcPts val="0"/>
              </a:spcAft>
              <a:buClr>
                <a:schemeClr val="dk1"/>
              </a:buClr>
              <a:buSzPts val="1100"/>
              <a:buFont typeface="Calibri"/>
              <a:buNone/>
            </a:pPr>
            <a:r>
              <a:t/>
            </a:r>
            <a:endParaRPr sz="1100">
              <a:latin typeface="Century Gothic"/>
              <a:ea typeface="Century Gothic"/>
              <a:cs typeface="Century Gothic"/>
              <a:sym typeface="Century Gothic"/>
            </a:endParaRPr>
          </a:p>
          <a:p>
            <a:pPr indent="0" lvl="0" marL="0" marR="0" rtl="0" algn="l">
              <a:lnSpc>
                <a:spcPct val="107000"/>
              </a:lnSpc>
              <a:spcBef>
                <a:spcPts val="0"/>
              </a:spcBef>
              <a:spcAft>
                <a:spcPts val="0"/>
              </a:spcAft>
              <a:buClr>
                <a:schemeClr val="dk1"/>
              </a:buClr>
              <a:buSzPts val="1100"/>
              <a:buFont typeface="Calibri"/>
              <a:buNone/>
            </a:pPr>
            <a:r>
              <a:rPr lang="en" sz="1100">
                <a:latin typeface="Century Gothic"/>
                <a:ea typeface="Century Gothic"/>
                <a:cs typeface="Century Gothic"/>
                <a:sym typeface="Century Gothic"/>
              </a:rPr>
              <a:t>The infant responded well to therapy. </a:t>
            </a:r>
            <a:endParaRPr sz="1100">
              <a:latin typeface="Arial"/>
              <a:ea typeface="Arial"/>
              <a:cs typeface="Arial"/>
              <a:sym typeface="Arial"/>
            </a:endParaRPr>
          </a:p>
          <a:p>
            <a:pPr indent="-285750" lvl="1" marL="742950" marR="0" rtl="0" algn="l">
              <a:lnSpc>
                <a:spcPct val="107000"/>
              </a:lnSpc>
              <a:spcBef>
                <a:spcPts val="0"/>
              </a:spcBef>
              <a:spcAft>
                <a:spcPts val="0"/>
              </a:spcAft>
              <a:buClr>
                <a:schemeClr val="dk1"/>
              </a:buClr>
              <a:buSzPts val="1100"/>
              <a:buFont typeface="Calibri"/>
              <a:buAutoNum type="alphaLcPeriod"/>
            </a:pPr>
            <a:r>
              <a:rPr lang="en" sz="1100">
                <a:latin typeface="Century Gothic"/>
                <a:ea typeface="Century Gothic"/>
                <a:cs typeface="Century Gothic"/>
                <a:sym typeface="Century Gothic"/>
              </a:rPr>
              <a:t>There was another re-admission for and episode of emesis and poor feeding near the end therapy (entire family was sick with GI bug at that time and everyone who had not been previously tested had tularemia serologies obtained which had a negative result). </a:t>
            </a:r>
            <a:r>
              <a:rPr lang="en" sz="1100">
                <a:latin typeface="Arial"/>
                <a:ea typeface="Arial"/>
                <a:cs typeface="Arial"/>
                <a:sym typeface="Arial"/>
              </a:rPr>
              <a:t>The infant’s </a:t>
            </a:r>
            <a:r>
              <a:rPr lang="en" sz="1100">
                <a:latin typeface="Century Gothic"/>
                <a:ea typeface="Century Gothic"/>
                <a:cs typeface="Century Gothic"/>
                <a:sym typeface="Century Gothic"/>
              </a:rPr>
              <a:t>blood cultures remained negative</a:t>
            </a:r>
            <a:r>
              <a:rPr lang="en" sz="1100">
                <a:latin typeface="Arial"/>
                <a:ea typeface="Arial"/>
                <a:cs typeface="Arial"/>
                <a:sym typeface="Arial"/>
              </a:rPr>
              <a:t>. We repeated a </a:t>
            </a:r>
            <a:r>
              <a:rPr lang="en" sz="1100">
                <a:latin typeface="Century Gothic"/>
                <a:ea typeface="Century Gothic"/>
                <a:cs typeface="Century Gothic"/>
                <a:sym typeface="Century Gothic"/>
              </a:rPr>
              <a:t>Karius which was still positive for F. tularensis, but had quantitative improvement w/ MPM of 11 (previous was 804)</a:t>
            </a:r>
            <a:r>
              <a:rPr lang="en" sz="1100">
                <a:latin typeface="Arial"/>
                <a:ea typeface="Arial"/>
                <a:cs typeface="Arial"/>
                <a:sym typeface="Arial"/>
              </a:rPr>
              <a:t>. An </a:t>
            </a:r>
            <a:r>
              <a:rPr lang="en" sz="1100">
                <a:latin typeface="Century Gothic"/>
                <a:ea typeface="Century Gothic"/>
                <a:cs typeface="Century Gothic"/>
                <a:sym typeface="Century Gothic"/>
              </a:rPr>
              <a:t>MRI near end of therapy showed resolution of the 3 lesions with only “trace residual focus of enhancement in the left subthalamic region”. </a:t>
            </a:r>
            <a:endParaRPr/>
          </a:p>
          <a:p>
            <a:pPr indent="-215900" lvl="1" marL="742950" marR="0" rtl="0" algn="l">
              <a:lnSpc>
                <a:spcPct val="107000"/>
              </a:lnSpc>
              <a:spcBef>
                <a:spcPts val="0"/>
              </a:spcBef>
              <a:spcAft>
                <a:spcPts val="0"/>
              </a:spcAft>
              <a:buClr>
                <a:schemeClr val="dk1"/>
              </a:buClr>
              <a:buSzPts val="1100"/>
              <a:buFont typeface="Calibri"/>
              <a:buNone/>
            </a:pPr>
            <a:r>
              <a:t/>
            </a:r>
            <a:endParaRPr sz="1100">
              <a:latin typeface="Century Gothic"/>
              <a:ea typeface="Century Gothic"/>
              <a:cs typeface="Century Gothic"/>
              <a:sym typeface="Century Gothic"/>
            </a:endParaRPr>
          </a:p>
          <a:p>
            <a:pPr indent="-285750" lvl="1" marL="742950" marR="0" rtl="0" algn="l">
              <a:lnSpc>
                <a:spcPct val="107000"/>
              </a:lnSpc>
              <a:spcBef>
                <a:spcPts val="0"/>
              </a:spcBef>
              <a:spcAft>
                <a:spcPts val="0"/>
              </a:spcAft>
              <a:buClr>
                <a:schemeClr val="dk1"/>
              </a:buClr>
              <a:buSzPts val="1100"/>
              <a:buFont typeface="Calibri"/>
              <a:buAutoNum type="alphaLcPeriod"/>
            </a:pPr>
            <a:r>
              <a:rPr lang="en" sz="1100">
                <a:latin typeface="Century Gothic"/>
                <a:ea typeface="Century Gothic"/>
                <a:cs typeface="Century Gothic"/>
                <a:sym typeface="Century Gothic"/>
              </a:rPr>
              <a:t>With these findings, we felt comfortable treating for 4 weeks and stopping antibiotics. Currently </a:t>
            </a:r>
            <a:r>
              <a:rPr lang="en" sz="1100">
                <a:latin typeface="Arial"/>
                <a:ea typeface="Arial"/>
                <a:cs typeface="Arial"/>
                <a:sym typeface="Arial"/>
              </a:rPr>
              <a:t>the </a:t>
            </a:r>
            <a:r>
              <a:rPr lang="en" sz="1100">
                <a:latin typeface="Century Gothic"/>
                <a:ea typeface="Century Gothic"/>
                <a:cs typeface="Century Gothic"/>
                <a:sym typeface="Century Gothic"/>
              </a:rPr>
              <a:t>infant is doing very well.</a:t>
            </a:r>
            <a:endParaRPr sz="1100">
              <a:latin typeface="Arial"/>
              <a:ea typeface="Arial"/>
              <a:cs typeface="Arial"/>
              <a:sym typeface="Arial"/>
            </a:endParaRPr>
          </a:p>
          <a:p>
            <a:pPr indent="-215900" lvl="0" marL="285750" marR="0" rtl="0" algn="l">
              <a:lnSpc>
                <a:spcPct val="107000"/>
              </a:lnSpc>
              <a:spcBef>
                <a:spcPts val="0"/>
              </a:spcBef>
              <a:spcAft>
                <a:spcPts val="0"/>
              </a:spcAft>
              <a:buClr>
                <a:schemeClr val="dk1"/>
              </a:buClr>
              <a:buSzPts val="1100"/>
              <a:buFont typeface="Calibri"/>
              <a:buNone/>
            </a:pPr>
            <a:r>
              <a:t/>
            </a:r>
            <a:endParaRPr sz="1100">
              <a:latin typeface="Arial"/>
              <a:ea typeface="Arial"/>
              <a:cs typeface="Arial"/>
              <a:sym typeface="Arial"/>
            </a:endParaRPr>
          </a:p>
          <a:p>
            <a:pPr indent="0" lvl="0" marL="0" marR="0" rtl="0" algn="l">
              <a:lnSpc>
                <a:spcPct val="107000"/>
              </a:lnSpc>
              <a:spcBef>
                <a:spcPts val="0"/>
              </a:spcBef>
              <a:spcAft>
                <a:spcPts val="0"/>
              </a:spcAft>
              <a:buClr>
                <a:schemeClr val="dk1"/>
              </a:buClr>
              <a:buSzPts val="1100"/>
              <a:buFont typeface="Calibri"/>
              <a:buNone/>
            </a:pPr>
            <a:r>
              <a:rPr lang="en" sz="1100">
                <a:latin typeface="Century Gothic"/>
                <a:ea typeface="Century Gothic"/>
                <a:cs typeface="Century Gothic"/>
                <a:sym typeface="Century Gothic"/>
              </a:rPr>
              <a:t>During hospitalization he did have rapid WGS was abnormal for 2 genetic mutations of unknown significance. </a:t>
            </a:r>
            <a:endParaRPr sz="1100">
              <a:latin typeface="Arial"/>
              <a:ea typeface="Arial"/>
              <a:cs typeface="Arial"/>
              <a:sym typeface="Arial"/>
            </a:endParaRPr>
          </a:p>
          <a:p>
            <a:pPr indent="-285750" lvl="1" marL="742950" marR="0" rtl="0" algn="l">
              <a:lnSpc>
                <a:spcPct val="107000"/>
              </a:lnSpc>
              <a:spcBef>
                <a:spcPts val="0"/>
              </a:spcBef>
              <a:spcAft>
                <a:spcPts val="0"/>
              </a:spcAft>
              <a:buClr>
                <a:schemeClr val="dk1"/>
              </a:buClr>
              <a:buSzPts val="1100"/>
              <a:buFont typeface="Calibri"/>
              <a:buAutoNum type="alphaLcPeriod"/>
            </a:pPr>
            <a:r>
              <a:rPr lang="en" sz="1100">
                <a:latin typeface="Century Gothic"/>
                <a:ea typeface="Century Gothic"/>
                <a:cs typeface="Century Gothic"/>
                <a:sym typeface="Century Gothic"/>
              </a:rPr>
              <a:t>Association with autosomal recessive SCID. Initial testing was reassuring, and he will follow up with immunology at 1 year of age.</a:t>
            </a:r>
            <a:endParaRPr sz="1100">
              <a:latin typeface="Arial"/>
              <a:ea typeface="Arial"/>
              <a:cs typeface="Arial"/>
              <a:sym typeface="Arial"/>
            </a:endParaRPr>
          </a:p>
          <a:p>
            <a:pPr indent="0" lvl="0" marL="0" rtl="0" algn="l">
              <a:spcBef>
                <a:spcPts val="800"/>
              </a:spcBef>
              <a:spcAft>
                <a:spcPts val="0"/>
              </a:spcAft>
              <a:buNone/>
            </a:pPr>
            <a:r>
              <a:t/>
            </a:r>
            <a:endParaRPr/>
          </a:p>
        </p:txBody>
      </p:sp>
      <p:sp>
        <p:nvSpPr>
          <p:cNvPr id="1357" name="Google Shape;1357;g3156b9fc36a_5_7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g3156b9fc36a_5_7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4" name="Google Shape;1364;g3156b9fc36a_5_7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entury Gothic"/>
              <a:buNone/>
            </a:pPr>
            <a:r>
              <a:t/>
            </a:r>
            <a:endParaRPr/>
          </a:p>
          <a:p>
            <a:pPr indent="0" lvl="0" marL="0" marR="0" rtl="0" algn="l">
              <a:lnSpc>
                <a:spcPct val="100000"/>
              </a:lnSpc>
              <a:spcBef>
                <a:spcPts val="0"/>
              </a:spcBef>
              <a:spcAft>
                <a:spcPts val="0"/>
              </a:spcAft>
              <a:buClr>
                <a:schemeClr val="dk1"/>
              </a:buClr>
              <a:buSzPts val="1200"/>
              <a:buFont typeface="Century Gothic"/>
              <a:buNone/>
            </a:pPr>
            <a:r>
              <a:rPr lang="en"/>
              <a:t>This is one of the articles which was helpful to guide our treatment of the infant. </a:t>
            </a:r>
            <a:endParaRPr/>
          </a:p>
          <a:p>
            <a:pPr indent="0" lvl="0" marL="0" marR="0" rtl="0" algn="l">
              <a:lnSpc>
                <a:spcPct val="100000"/>
              </a:lnSpc>
              <a:spcBef>
                <a:spcPts val="0"/>
              </a:spcBef>
              <a:spcAft>
                <a:spcPts val="0"/>
              </a:spcAft>
              <a:buClr>
                <a:schemeClr val="dk1"/>
              </a:buClr>
              <a:buSzPts val="1200"/>
              <a:buFont typeface="Century Gothic"/>
              <a:buNone/>
            </a:pPr>
            <a:r>
              <a:t/>
            </a:r>
            <a:endParaRPr/>
          </a:p>
          <a:p>
            <a:pPr indent="0" lvl="0" marL="0" marR="0" rtl="0" algn="l">
              <a:lnSpc>
                <a:spcPct val="100000"/>
              </a:lnSpc>
              <a:spcBef>
                <a:spcPts val="0"/>
              </a:spcBef>
              <a:spcAft>
                <a:spcPts val="0"/>
              </a:spcAft>
              <a:buClr>
                <a:schemeClr val="dk1"/>
              </a:buClr>
              <a:buSzPts val="1200"/>
              <a:buFont typeface="Century Gothic"/>
              <a:buNone/>
            </a:pPr>
            <a:r>
              <a:rPr lang="en"/>
              <a:t>In February of 2024, this article was published in CID</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Review of the literature from 1950 – present</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16 published cases of neuroinvasive T. Tularensis , 4 in which tularemia was clinically suspected</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CSF often displayed lymphocytic pleocytosis (as was the case in our infant)</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CSF culture was positive in 13 of 16 cases and F. tularensis antibodies detected in 11/11 cases that tested for the antibodies</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Treatment: Gentamicin + Targeted treatment for F. tularensis (Ciprofloxacin, Levofloxacin, Doxycycline, Chloramphenicol)</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Duration: 10 – 21 days (one patient received 7 mo due to immunocompromised status)</a:t>
            </a:r>
            <a:endParaRPr/>
          </a:p>
          <a:p>
            <a:pPr indent="0" lvl="0" marL="0" rtl="0" algn="l">
              <a:spcBef>
                <a:spcPts val="0"/>
              </a:spcBef>
              <a:spcAft>
                <a:spcPts val="0"/>
              </a:spcAft>
              <a:buNone/>
            </a:pPr>
            <a:r>
              <a:t/>
            </a:r>
            <a:endParaRPr/>
          </a:p>
        </p:txBody>
      </p:sp>
      <p:sp>
        <p:nvSpPr>
          <p:cNvPr id="1365" name="Google Shape;1365;g3156b9fc36a_5_7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3156b9fc36a_5_7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3" name="Google Shape;1373;g3156b9fc36a_5_7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big question: Was this congenital infection??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our literature search, a CDC representative made us aware of a story in the Archives of Pathology from 1947 describing a stillborn infant which occurred following the mother’s infection with tularemia.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described a 30 y/o octipara developed a “sore” on her finger (2 weeks duration) after preparing a rabbit caught by a dog one week prior to onset of illness. 2 additional children age 14 and 8 yrs had been hospitalized due to tularemia.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 tularensis infection diagnosed by agglutination tests. On day 6 of hospitalization, she felt no fetal movement, but fetal heart sounds were still audible in RLQ of abdomen. Patient afebrile during first 7 days of hospitalization.  Day 8 developed fever to 101.4. Day 9 fever was increasing and fetal heart sounds were no longer auscultated. Day 11 she delivered a still-born infant.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Blood from the umbilical cord at the time of delivery was positive for agglutination test for P. tularensis.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Chorionic villi found to contain clumps of gram negative coccobacilli. There were also lesions of placental necrosis.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About 1 mo ago we received results from immunohistochemistry on the mother’s L. salpinx (which you may recall did show some inflammation). The stains were positive for: </a:t>
            </a:r>
            <a:r>
              <a:rPr b="0" i="0" lang="en" sz="1200">
                <a:solidFill>
                  <a:srgbClr val="000000"/>
                </a:solidFill>
                <a:latin typeface="Calibri"/>
                <a:ea typeface="Calibri"/>
                <a:cs typeface="Calibri"/>
                <a:sym typeface="Calibri"/>
              </a:rPr>
              <a:t>Fallopian tube, left, salpingectomy (05/16/2024):  Subacute suppurative salpingitis with serositis. See comments.</a:t>
            </a:r>
            <a:endParaRPr/>
          </a:p>
          <a:p>
            <a:pPr indent="0" lvl="0" marL="0" rtl="0" algn="l">
              <a:spcBef>
                <a:spcPts val="0"/>
              </a:spcBef>
              <a:spcAft>
                <a:spcPts val="0"/>
              </a:spcAft>
              <a:buNone/>
            </a:pPr>
            <a:r>
              <a:rPr b="0" i="0" lang="en" sz="1200">
                <a:solidFill>
                  <a:srgbClr val="000000"/>
                </a:solidFill>
                <a:latin typeface="Calibri"/>
                <a:ea typeface="Calibri"/>
                <a:cs typeface="Calibri"/>
                <a:sym typeface="Calibri"/>
              </a:rPr>
              <a:t>   - Immunohistochemical evidence of </a:t>
            </a:r>
            <a:r>
              <a:rPr b="0" i="1" lang="en" sz="1200">
                <a:solidFill>
                  <a:srgbClr val="000000"/>
                </a:solidFill>
                <a:latin typeface="Calibri"/>
                <a:ea typeface="Calibri"/>
                <a:cs typeface="Calibri"/>
                <a:sym typeface="Calibri"/>
              </a:rPr>
              <a:t>Francisella tularensis </a:t>
            </a:r>
            <a:r>
              <a:rPr b="0" i="0" lang="en" sz="1200">
                <a:solidFill>
                  <a:srgbClr val="000000"/>
                </a:solidFill>
                <a:latin typeface="Calibri"/>
                <a:ea typeface="Calibri"/>
                <a:cs typeface="Calibri"/>
                <a:sym typeface="Calibri"/>
              </a:rPr>
              <a:t>was positive.</a:t>
            </a:r>
            <a:endParaRPr/>
          </a:p>
          <a:p>
            <a:pPr indent="0" lvl="0" marL="0" rtl="0" algn="l">
              <a:spcBef>
                <a:spcPts val="0"/>
              </a:spcBef>
              <a:spcAft>
                <a:spcPts val="0"/>
              </a:spcAft>
              <a:buNone/>
            </a:pPr>
            <a:r>
              <a:rPr b="0" i="0" lang="en" sz="1200">
                <a:solidFill>
                  <a:srgbClr val="000000"/>
                </a:solidFill>
                <a:latin typeface="Calibri"/>
                <a:ea typeface="Calibri"/>
                <a:cs typeface="Calibri"/>
                <a:sym typeface="Calibri"/>
              </a:rPr>
              <a:t>   - 16S rRNA gene PCR test to be performed.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74" name="Google Shape;1374;g3156b9fc36a_5_7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156b9fc36a_5_2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3156b9fc36a_5_2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In Utah, rabies is primarily spread by bats. </a:t>
            </a:r>
            <a:endParaRPr/>
          </a:p>
        </p:txBody>
      </p:sp>
      <p:sp>
        <p:nvSpPr>
          <p:cNvPr id="648" name="Google Shape;648;g3156b9fc36a_5_2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156b9fc36a_5_2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3156b9fc36a_5_2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The problem is, a bat bite may not be noticeable because their teeth are so small. Therefore, a sleeping person may not realize they’ve been bitten.</a:t>
            </a:r>
            <a:endParaRPr/>
          </a:p>
        </p:txBody>
      </p:sp>
      <p:sp>
        <p:nvSpPr>
          <p:cNvPr id="656" name="Google Shape;656;g3156b9fc36a_5_23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156b9fc36a_5_2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g3156b9fc36a_5_2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 sz="1200">
                <a:solidFill>
                  <a:schemeClr val="dk1"/>
                </a:solidFill>
                <a:latin typeface="Calibri"/>
                <a:ea typeface="Calibri"/>
                <a:cs typeface="Calibri"/>
                <a:sym typeface="Calibri"/>
              </a:rPr>
              <a:t>Following exposure, there’s still an opportunity to prevent infection through the administration of rabies postexposure prophylaxis, or PEP. </a:t>
            </a:r>
            <a:endParaRPr/>
          </a:p>
          <a:p>
            <a:pPr indent="0" lvl="0" marL="0" rtl="0" algn="l">
              <a:lnSpc>
                <a:spcPct val="100000"/>
              </a:lnSpc>
              <a:spcBef>
                <a:spcPts val="0"/>
              </a:spcBef>
              <a:spcAft>
                <a:spcPts val="0"/>
              </a:spcAft>
              <a:buSzPts val="1400"/>
              <a:buNone/>
            </a:pPr>
            <a:r>
              <a:t/>
            </a:r>
            <a:endParaRPr b="0" i="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200">
              <a:solidFill>
                <a:schemeClr val="dk1"/>
              </a:solidFill>
              <a:latin typeface="Calibri"/>
              <a:ea typeface="Calibri"/>
              <a:cs typeface="Calibri"/>
              <a:sym typeface="Calibri"/>
            </a:endParaRPr>
          </a:p>
        </p:txBody>
      </p:sp>
      <p:sp>
        <p:nvSpPr>
          <p:cNvPr id="665" name="Google Shape;665;g3156b9fc36a_5_2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3.png"/><Relationship Id="rId3"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19720" y="273844"/>
            <a:ext cx="7886700" cy="994200"/>
          </a:xfrm>
          <a:prstGeom prst="rect">
            <a:avLst/>
          </a:prstGeom>
          <a:noFill/>
          <a:ln>
            <a:noFill/>
          </a:ln>
        </p:spPr>
        <p:txBody>
          <a:bodyPr anchorCtr="0" anchor="ctr" bIns="34275" lIns="0" spcFirstLastPara="1" rIns="0" wrap="square" tIns="34275">
            <a:normAutofit/>
          </a:bodyPr>
          <a:lstStyle>
            <a:lvl1pPr lvl="0" algn="l">
              <a:lnSpc>
                <a:spcPct val="90000"/>
              </a:lnSpc>
              <a:spcBef>
                <a:spcPts val="0"/>
              </a:spcBef>
              <a:spcAft>
                <a:spcPts val="0"/>
              </a:spcAft>
              <a:buClr>
                <a:schemeClr val="dk1"/>
              </a:buClr>
              <a:buSzPts val="3000"/>
              <a:buFont typeface="Arial"/>
              <a:buNone/>
              <a:defRPr sz="3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419720" y="1369219"/>
            <a:ext cx="7886700" cy="326340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800"/>
              </a:spcBef>
              <a:spcAft>
                <a:spcPts val="0"/>
              </a:spcAft>
              <a:buSzPts val="1400"/>
              <a:buChar char="•"/>
              <a:defRPr/>
            </a:lvl1pPr>
            <a:lvl2pPr indent="-317500" lvl="1" marL="914400" algn="l">
              <a:lnSpc>
                <a:spcPct val="90000"/>
              </a:lnSpc>
              <a:spcBef>
                <a:spcPts val="400"/>
              </a:spcBef>
              <a:spcAft>
                <a:spcPts val="0"/>
              </a:spcAft>
              <a:buSzPts val="1400"/>
              <a:buChar char="•"/>
              <a:defRPr/>
            </a:lvl2pPr>
            <a:lvl3pPr indent="-317500" lvl="2" marL="1371600" algn="l">
              <a:lnSpc>
                <a:spcPct val="90000"/>
              </a:lnSpc>
              <a:spcBef>
                <a:spcPts val="400"/>
              </a:spcBef>
              <a:spcAft>
                <a:spcPts val="0"/>
              </a:spcAft>
              <a:buSzPts val="14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13"/>
          <p:cNvSpPr txBox="1"/>
          <p:nvPr/>
        </p:nvSpPr>
        <p:spPr>
          <a:xfrm>
            <a:off x="200939" y="4709583"/>
            <a:ext cx="2311800" cy="41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8C8D93"/>
              </a:solidFill>
              <a:latin typeface="Arial"/>
              <a:ea typeface="Arial"/>
              <a:cs typeface="Arial"/>
              <a:sym typeface="Arial"/>
            </a:endParaRPr>
          </a:p>
        </p:txBody>
      </p:sp>
      <p:cxnSp>
        <p:nvCxnSpPr>
          <p:cNvPr id="54" name="Google Shape;54;p13"/>
          <p:cNvCxnSpPr/>
          <p:nvPr/>
        </p:nvCxnSpPr>
        <p:spPr>
          <a:xfrm>
            <a:off x="419720" y="416591"/>
            <a:ext cx="8229600" cy="0"/>
          </a:xfrm>
          <a:prstGeom prst="straightConnector1">
            <a:avLst/>
          </a:prstGeom>
          <a:noFill/>
          <a:ln cap="flat" cmpd="sng" w="19050">
            <a:solidFill>
              <a:schemeClr val="accent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 type="title">
  <p:cSld name="TITLE">
    <p:spTree>
      <p:nvGrpSpPr>
        <p:cNvPr id="59" name="Shape 59"/>
        <p:cNvGrpSpPr/>
        <p:nvPr/>
      </p:nvGrpSpPr>
      <p:grpSpPr>
        <a:xfrm>
          <a:off x="0" y="0"/>
          <a:ext cx="0" cy="0"/>
          <a:chOff x="0" y="0"/>
          <a:chExt cx="0" cy="0"/>
        </a:xfrm>
      </p:grpSpPr>
      <p:cxnSp>
        <p:nvCxnSpPr>
          <p:cNvPr id="60" name="Google Shape;60;p15"/>
          <p:cNvCxnSpPr/>
          <p:nvPr/>
        </p:nvCxnSpPr>
        <p:spPr>
          <a:xfrm>
            <a:off x="4278300" y="2751163"/>
            <a:ext cx="587400" cy="0"/>
          </a:xfrm>
          <a:prstGeom prst="straightConnector1">
            <a:avLst/>
          </a:prstGeom>
          <a:noFill/>
          <a:ln cap="flat" cmpd="sng" w="76200">
            <a:solidFill>
              <a:srgbClr val="FFC112"/>
            </a:solidFill>
            <a:prstDash val="solid"/>
            <a:round/>
            <a:headEnd len="sm" w="sm" type="none"/>
            <a:tailEnd len="sm" w="sm" type="none"/>
          </a:ln>
        </p:spPr>
      </p:cxnSp>
      <p:sp>
        <p:nvSpPr>
          <p:cNvPr id="61" name="Google Shape;61;p15"/>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490F52"/>
              </a:buClr>
              <a:buSzPts val="5400"/>
              <a:buFont typeface="Open Sans ExtraBold"/>
              <a:buNone/>
              <a:defRPr sz="5400">
                <a:solidFill>
                  <a:srgbClr val="490F52"/>
                </a:solidFill>
                <a:latin typeface="Open Sans ExtraBold"/>
                <a:ea typeface="Open Sans ExtraBold"/>
                <a:cs typeface="Open Sans ExtraBold"/>
                <a:sym typeface="Open Sans ExtraBold"/>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62" name="Google Shape;62;p15"/>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63" name="Google Shape;6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15"/>
          <p:cNvPicPr preferRelativeResize="0"/>
          <p:nvPr/>
        </p:nvPicPr>
        <p:blipFill>
          <a:blip r:embed="rId2">
            <a:alphaModFix/>
          </a:blip>
          <a:stretch>
            <a:fillRect/>
          </a:stretch>
        </p:blipFill>
        <p:spPr>
          <a:xfrm>
            <a:off x="113050" y="4511376"/>
            <a:ext cx="2177562" cy="545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B">
  <p:cSld name="TITLE_1">
    <p:spTree>
      <p:nvGrpSpPr>
        <p:cNvPr id="65" name="Shape 65"/>
        <p:cNvGrpSpPr/>
        <p:nvPr/>
      </p:nvGrpSpPr>
      <p:grpSpPr>
        <a:xfrm>
          <a:off x="0" y="0"/>
          <a:ext cx="0" cy="0"/>
          <a:chOff x="0" y="0"/>
          <a:chExt cx="0" cy="0"/>
        </a:xfrm>
      </p:grpSpPr>
      <p:sp>
        <p:nvSpPr>
          <p:cNvPr id="66" name="Google Shape;66;p16"/>
          <p:cNvSpPr/>
          <p:nvPr/>
        </p:nvSpPr>
        <p:spPr>
          <a:xfrm>
            <a:off x="-25125" y="-25125"/>
            <a:ext cx="9169200" cy="30648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cxnSp>
        <p:nvCxnSpPr>
          <p:cNvPr id="67" name="Google Shape;67;p16"/>
          <p:cNvCxnSpPr/>
          <p:nvPr/>
        </p:nvCxnSpPr>
        <p:spPr>
          <a:xfrm>
            <a:off x="4278300" y="2751163"/>
            <a:ext cx="587400" cy="0"/>
          </a:xfrm>
          <a:prstGeom prst="straightConnector1">
            <a:avLst/>
          </a:prstGeom>
          <a:noFill/>
          <a:ln cap="flat" cmpd="sng" w="76200">
            <a:solidFill>
              <a:srgbClr val="FFC112"/>
            </a:solidFill>
            <a:prstDash val="solid"/>
            <a:round/>
            <a:headEnd len="sm" w="sm" type="none"/>
            <a:tailEnd len="sm" w="sm" type="none"/>
          </a:ln>
        </p:spPr>
      </p:cxnSp>
      <p:sp>
        <p:nvSpPr>
          <p:cNvPr id="68" name="Google Shape;68;p16"/>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FFFF"/>
              </a:buClr>
              <a:buSzPts val="5400"/>
              <a:buFont typeface="Open Sans ExtraBold"/>
              <a:buNone/>
              <a:defRPr sz="5400">
                <a:solidFill>
                  <a:srgbClr val="FFFFFF"/>
                </a:solidFill>
                <a:latin typeface="Open Sans ExtraBold"/>
                <a:ea typeface="Open Sans ExtraBold"/>
                <a:cs typeface="Open Sans ExtraBold"/>
                <a:sym typeface="Open Sans ExtraBold"/>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69" name="Google Shape;69;p16"/>
          <p:cNvSpPr txBox="1"/>
          <p:nvPr>
            <p:ph idx="1" type="subTitle"/>
          </p:nvPr>
        </p:nvSpPr>
        <p:spPr>
          <a:xfrm>
            <a:off x="311700" y="35803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0" name="Google Shape;7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6"/>
          <p:cNvPicPr preferRelativeResize="0"/>
          <p:nvPr/>
        </p:nvPicPr>
        <p:blipFill>
          <a:blip r:embed="rId2">
            <a:alphaModFix/>
          </a:blip>
          <a:stretch>
            <a:fillRect/>
          </a:stretch>
        </p:blipFill>
        <p:spPr>
          <a:xfrm>
            <a:off x="113050" y="4511376"/>
            <a:ext cx="2177562" cy="5454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
  <p:cSld name="TITLE_1_1">
    <p:spTree>
      <p:nvGrpSpPr>
        <p:cNvPr id="72" name="Shape 72"/>
        <p:cNvGrpSpPr/>
        <p:nvPr/>
      </p:nvGrpSpPr>
      <p:grpSpPr>
        <a:xfrm>
          <a:off x="0" y="0"/>
          <a:ext cx="0" cy="0"/>
          <a:chOff x="0" y="0"/>
          <a:chExt cx="0" cy="0"/>
        </a:xfrm>
      </p:grpSpPr>
      <p:sp>
        <p:nvSpPr>
          <p:cNvPr id="73" name="Google Shape;73;p17"/>
          <p:cNvSpPr/>
          <p:nvPr/>
        </p:nvSpPr>
        <p:spPr>
          <a:xfrm>
            <a:off x="-25125" y="-25125"/>
            <a:ext cx="9169200" cy="30648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cxnSp>
        <p:nvCxnSpPr>
          <p:cNvPr id="74" name="Google Shape;74;p17"/>
          <p:cNvCxnSpPr/>
          <p:nvPr/>
        </p:nvCxnSpPr>
        <p:spPr>
          <a:xfrm>
            <a:off x="4278300" y="2751163"/>
            <a:ext cx="587400" cy="0"/>
          </a:xfrm>
          <a:prstGeom prst="straightConnector1">
            <a:avLst/>
          </a:prstGeom>
          <a:noFill/>
          <a:ln cap="flat" cmpd="sng" w="76200">
            <a:solidFill>
              <a:srgbClr val="490F52"/>
            </a:solidFill>
            <a:prstDash val="solid"/>
            <a:round/>
            <a:headEnd len="sm" w="sm" type="none"/>
            <a:tailEnd len="sm" w="sm" type="none"/>
          </a:ln>
        </p:spPr>
      </p:cxnSp>
      <p:sp>
        <p:nvSpPr>
          <p:cNvPr id="75" name="Google Shape;75;p17"/>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FFFF"/>
              </a:buClr>
              <a:buSzPts val="5400"/>
              <a:buFont typeface="Open Sans ExtraBold"/>
              <a:buNone/>
              <a:defRPr sz="5400">
                <a:solidFill>
                  <a:srgbClr val="FFFFFF"/>
                </a:solidFill>
                <a:latin typeface="Open Sans ExtraBold"/>
                <a:ea typeface="Open Sans ExtraBold"/>
                <a:cs typeface="Open Sans ExtraBold"/>
                <a:sym typeface="Open Sans ExtraBold"/>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76" name="Google Shape;76;p17"/>
          <p:cNvSpPr txBox="1"/>
          <p:nvPr>
            <p:ph idx="1" type="subTitle"/>
          </p:nvPr>
        </p:nvSpPr>
        <p:spPr>
          <a:xfrm>
            <a:off x="311700" y="35803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7" name="Google Shape;77;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7"/>
          <p:cNvPicPr preferRelativeResize="0"/>
          <p:nvPr/>
        </p:nvPicPr>
        <p:blipFill>
          <a:blip r:embed="rId2">
            <a:alphaModFix/>
          </a:blip>
          <a:stretch>
            <a:fillRect/>
          </a:stretch>
        </p:blipFill>
        <p:spPr>
          <a:xfrm>
            <a:off x="113050" y="4511376"/>
            <a:ext cx="2177562" cy="5454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 1">
  <p:cSld name="TITLE_1_1_1">
    <p:spTree>
      <p:nvGrpSpPr>
        <p:cNvPr id="79" name="Shape 79"/>
        <p:cNvGrpSpPr/>
        <p:nvPr/>
      </p:nvGrpSpPr>
      <p:grpSpPr>
        <a:xfrm>
          <a:off x="0" y="0"/>
          <a:ext cx="0" cy="0"/>
          <a:chOff x="0" y="0"/>
          <a:chExt cx="0" cy="0"/>
        </a:xfrm>
      </p:grpSpPr>
      <p:sp>
        <p:nvSpPr>
          <p:cNvPr id="80" name="Google Shape;80;p18"/>
          <p:cNvSpPr/>
          <p:nvPr/>
        </p:nvSpPr>
        <p:spPr>
          <a:xfrm>
            <a:off x="-25125" y="-25125"/>
            <a:ext cx="9169200" cy="30648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cxnSp>
        <p:nvCxnSpPr>
          <p:cNvPr id="81" name="Google Shape;81;p18"/>
          <p:cNvCxnSpPr/>
          <p:nvPr/>
        </p:nvCxnSpPr>
        <p:spPr>
          <a:xfrm>
            <a:off x="4278300" y="2751163"/>
            <a:ext cx="587400" cy="0"/>
          </a:xfrm>
          <a:prstGeom prst="straightConnector1">
            <a:avLst/>
          </a:prstGeom>
          <a:noFill/>
          <a:ln cap="flat" cmpd="sng" w="76200">
            <a:solidFill>
              <a:srgbClr val="490F52"/>
            </a:solidFill>
            <a:prstDash val="solid"/>
            <a:round/>
            <a:headEnd len="sm" w="sm" type="none"/>
            <a:tailEnd len="sm" w="sm" type="none"/>
          </a:ln>
        </p:spPr>
      </p:cxnSp>
      <p:sp>
        <p:nvSpPr>
          <p:cNvPr id="82" name="Google Shape;82;p18"/>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000000"/>
              </a:buClr>
              <a:buSzPts val="5400"/>
              <a:buFont typeface="Open Sans ExtraBold"/>
              <a:buNone/>
              <a:defRPr sz="5400">
                <a:solidFill>
                  <a:srgbClr val="000000"/>
                </a:solidFill>
                <a:latin typeface="Open Sans ExtraBold"/>
                <a:ea typeface="Open Sans ExtraBold"/>
                <a:cs typeface="Open Sans ExtraBold"/>
                <a:sym typeface="Open Sans ExtraBold"/>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83" name="Google Shape;83;p18"/>
          <p:cNvSpPr txBox="1"/>
          <p:nvPr>
            <p:ph idx="1" type="subTitle"/>
          </p:nvPr>
        </p:nvSpPr>
        <p:spPr>
          <a:xfrm>
            <a:off x="311700" y="35803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84" name="Google Shape;8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5" name="Google Shape;85;p18"/>
          <p:cNvPicPr preferRelativeResize="0"/>
          <p:nvPr/>
        </p:nvPicPr>
        <p:blipFill>
          <a:blip r:embed="rId2">
            <a:alphaModFix/>
          </a:blip>
          <a:stretch>
            <a:fillRect/>
          </a:stretch>
        </p:blipFill>
        <p:spPr>
          <a:xfrm>
            <a:off x="113050" y="4511376"/>
            <a:ext cx="2177562" cy="5454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490F52"/>
        </a:solidFill>
      </p:bgPr>
    </p:bg>
    <p:spTree>
      <p:nvGrpSpPr>
        <p:cNvPr id="86" name="Shape 86"/>
        <p:cNvGrpSpPr/>
        <p:nvPr/>
      </p:nvGrpSpPr>
      <p:grpSpPr>
        <a:xfrm>
          <a:off x="0" y="0"/>
          <a:ext cx="0" cy="0"/>
          <a:chOff x="0" y="0"/>
          <a:chExt cx="0" cy="0"/>
        </a:xfrm>
      </p:grpSpPr>
      <p:sp>
        <p:nvSpPr>
          <p:cNvPr id="87" name="Google Shape;87;p19"/>
          <p:cNvSpPr txBox="1"/>
          <p:nvPr>
            <p:ph type="title"/>
          </p:nvPr>
        </p:nvSpPr>
        <p:spPr>
          <a:xfrm>
            <a:off x="514800" y="1085775"/>
            <a:ext cx="8114400" cy="2445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lt1"/>
              </a:buClr>
              <a:buSzPts val="5500"/>
              <a:buNone/>
              <a:defRPr sz="55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88" name="Google Shape;8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9"/>
          <p:cNvSpPr/>
          <p:nvPr/>
        </p:nvSpPr>
        <p:spPr>
          <a:xfrm>
            <a:off x="490350" y="459300"/>
            <a:ext cx="8163300" cy="4224900"/>
          </a:xfrm>
          <a:prstGeom prst="roundRect">
            <a:avLst>
              <a:gd fmla="val 16667" name="adj"/>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rgbClr val="23A595"/>
        </a:solidFill>
      </p:bgPr>
    </p:bg>
    <p:spTree>
      <p:nvGrpSpPr>
        <p:cNvPr id="90" name="Shape 90"/>
        <p:cNvGrpSpPr/>
        <p:nvPr/>
      </p:nvGrpSpPr>
      <p:grpSpPr>
        <a:xfrm>
          <a:off x="0" y="0"/>
          <a:ext cx="0" cy="0"/>
          <a:chOff x="0" y="0"/>
          <a:chExt cx="0" cy="0"/>
        </a:xfrm>
      </p:grpSpPr>
      <p:sp>
        <p:nvSpPr>
          <p:cNvPr id="91" name="Google Shape;91;p20"/>
          <p:cNvSpPr txBox="1"/>
          <p:nvPr>
            <p:ph type="title"/>
          </p:nvPr>
        </p:nvSpPr>
        <p:spPr>
          <a:xfrm>
            <a:off x="514800" y="985550"/>
            <a:ext cx="8114400" cy="2445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lt1"/>
              </a:buClr>
              <a:buSzPts val="5500"/>
              <a:buNone/>
              <a:defRPr sz="55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92" name="Google Shape;9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20"/>
          <p:cNvSpPr/>
          <p:nvPr/>
        </p:nvSpPr>
        <p:spPr>
          <a:xfrm>
            <a:off x="490350" y="459300"/>
            <a:ext cx="8163300" cy="4224900"/>
          </a:xfrm>
          <a:prstGeom prst="roundRect">
            <a:avLst>
              <a:gd fmla="val 16667" name="adj"/>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solidFill>
          <a:srgbClr val="FFC112"/>
        </a:solidFill>
      </p:bgPr>
    </p:bg>
    <p:spTree>
      <p:nvGrpSpPr>
        <p:cNvPr id="94" name="Shape 94"/>
        <p:cNvGrpSpPr/>
        <p:nvPr/>
      </p:nvGrpSpPr>
      <p:grpSpPr>
        <a:xfrm>
          <a:off x="0" y="0"/>
          <a:ext cx="0" cy="0"/>
          <a:chOff x="0" y="0"/>
          <a:chExt cx="0" cy="0"/>
        </a:xfrm>
      </p:grpSpPr>
      <p:sp>
        <p:nvSpPr>
          <p:cNvPr id="95" name="Google Shape;95;p21"/>
          <p:cNvSpPr txBox="1"/>
          <p:nvPr>
            <p:ph type="title"/>
          </p:nvPr>
        </p:nvSpPr>
        <p:spPr>
          <a:xfrm>
            <a:off x="514800" y="985525"/>
            <a:ext cx="8114400" cy="2445900"/>
          </a:xfrm>
          <a:prstGeom prst="rect">
            <a:avLst/>
          </a:prstGeom>
        </p:spPr>
        <p:txBody>
          <a:bodyPr anchorCtr="0" anchor="b" bIns="91425" lIns="91425" spcFirstLastPara="1" rIns="91425" wrap="square" tIns="91425">
            <a:spAutoFit/>
          </a:bodyPr>
          <a:lstStyle>
            <a:lvl1pPr lvl="0" algn="ctr">
              <a:spcBef>
                <a:spcPts val="0"/>
              </a:spcBef>
              <a:spcAft>
                <a:spcPts val="0"/>
              </a:spcAft>
              <a:buClr>
                <a:srgbClr val="000000"/>
              </a:buClr>
              <a:buSzPts val="5500"/>
              <a:buNone/>
              <a:defRPr sz="5500">
                <a:solidFill>
                  <a:srgbClr val="000000"/>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96" name="Google Shape;9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21"/>
          <p:cNvSpPr/>
          <p:nvPr/>
        </p:nvSpPr>
        <p:spPr>
          <a:xfrm>
            <a:off x="490350" y="459300"/>
            <a:ext cx="8163300" cy="42249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 type="tx">
  <p:cSld name="TITLE_AND_BODY">
    <p:spTree>
      <p:nvGrpSpPr>
        <p:cNvPr id="98" name="Shape 98"/>
        <p:cNvGrpSpPr/>
        <p:nvPr/>
      </p:nvGrpSpPr>
      <p:grpSpPr>
        <a:xfrm>
          <a:off x="0" y="0"/>
          <a:ext cx="0" cy="0"/>
          <a:chOff x="0" y="0"/>
          <a:chExt cx="0" cy="0"/>
        </a:xfrm>
      </p:grpSpPr>
      <p:sp>
        <p:nvSpPr>
          <p:cNvPr id="99" name="Google Shape;99;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0" name="Google Shape;10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101" name="Google Shape;10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
  <p:cSld name="TITLE_AND_BODY_1">
    <p:spTree>
      <p:nvGrpSpPr>
        <p:cNvPr id="102" name="Shape 102"/>
        <p:cNvGrpSpPr/>
        <p:nvPr/>
      </p:nvGrpSpPr>
      <p:grpSpPr>
        <a:xfrm>
          <a:off x="0" y="0"/>
          <a:ext cx="0" cy="0"/>
          <a:chOff x="0" y="0"/>
          <a:chExt cx="0" cy="0"/>
        </a:xfrm>
      </p:grpSpPr>
      <p:sp>
        <p:nvSpPr>
          <p:cNvPr id="103" name="Google Shape;103;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23A595"/>
              </a:buClr>
              <a:buSzPts val="3000"/>
              <a:buNone/>
              <a:defRPr>
                <a:solidFill>
                  <a:srgbClr val="23A595"/>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4" name="Google Shape;104;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105" name="Google Shape;10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
  <p:cSld name="MAIN_POINT">
    <p:bg>
      <p:bgPr>
        <a:solidFill>
          <a:srgbClr val="490F52"/>
        </a:solidFill>
      </p:bgPr>
    </p:bg>
    <p:spTree>
      <p:nvGrpSpPr>
        <p:cNvPr id="106" name="Shape 106"/>
        <p:cNvGrpSpPr/>
        <p:nvPr/>
      </p:nvGrpSpPr>
      <p:grpSpPr>
        <a:xfrm>
          <a:off x="0" y="0"/>
          <a:ext cx="0" cy="0"/>
          <a:chOff x="0" y="0"/>
          <a:chExt cx="0" cy="0"/>
        </a:xfrm>
      </p:grpSpPr>
      <p:sp>
        <p:nvSpPr>
          <p:cNvPr id="107" name="Google Shape;107;p24"/>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9pPr>
          </a:lstStyle>
          <a:p/>
        </p:txBody>
      </p:sp>
      <p:sp>
        <p:nvSpPr>
          <p:cNvPr id="108" name="Google Shape;10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solidFill>
                  <a:schemeClr val="lt1"/>
                </a:solidFill>
                <a:latin typeface="Open Sans ExtraBold"/>
                <a:ea typeface="Open Sans ExtraBold"/>
                <a:cs typeface="Open Sans ExtraBold"/>
                <a:sym typeface="Open Sans ExtraBold"/>
              </a:defRPr>
            </a:lvl1pPr>
            <a:lvl2pPr lvl="1">
              <a:buNone/>
              <a:defRPr sz="1600">
                <a:solidFill>
                  <a:schemeClr val="lt1"/>
                </a:solidFill>
                <a:latin typeface="Open Sans ExtraBold"/>
                <a:ea typeface="Open Sans ExtraBold"/>
                <a:cs typeface="Open Sans ExtraBold"/>
                <a:sym typeface="Open Sans ExtraBold"/>
              </a:defRPr>
            </a:lvl2pPr>
            <a:lvl3pPr lvl="2">
              <a:buNone/>
              <a:defRPr sz="1600">
                <a:solidFill>
                  <a:schemeClr val="lt1"/>
                </a:solidFill>
                <a:latin typeface="Open Sans ExtraBold"/>
                <a:ea typeface="Open Sans ExtraBold"/>
                <a:cs typeface="Open Sans ExtraBold"/>
                <a:sym typeface="Open Sans ExtraBold"/>
              </a:defRPr>
            </a:lvl3pPr>
            <a:lvl4pPr lvl="3">
              <a:buNone/>
              <a:defRPr sz="1600">
                <a:solidFill>
                  <a:schemeClr val="lt1"/>
                </a:solidFill>
                <a:latin typeface="Open Sans ExtraBold"/>
                <a:ea typeface="Open Sans ExtraBold"/>
                <a:cs typeface="Open Sans ExtraBold"/>
                <a:sym typeface="Open Sans ExtraBold"/>
              </a:defRPr>
            </a:lvl4pPr>
            <a:lvl5pPr lvl="4">
              <a:buNone/>
              <a:defRPr sz="1600">
                <a:solidFill>
                  <a:schemeClr val="lt1"/>
                </a:solidFill>
                <a:latin typeface="Open Sans ExtraBold"/>
                <a:ea typeface="Open Sans ExtraBold"/>
                <a:cs typeface="Open Sans ExtraBold"/>
                <a:sym typeface="Open Sans ExtraBold"/>
              </a:defRPr>
            </a:lvl5pPr>
            <a:lvl6pPr lvl="5">
              <a:buNone/>
              <a:defRPr sz="1600">
                <a:solidFill>
                  <a:schemeClr val="lt1"/>
                </a:solidFill>
                <a:latin typeface="Open Sans ExtraBold"/>
                <a:ea typeface="Open Sans ExtraBold"/>
                <a:cs typeface="Open Sans ExtraBold"/>
                <a:sym typeface="Open Sans ExtraBold"/>
              </a:defRPr>
            </a:lvl6pPr>
            <a:lvl7pPr lvl="6">
              <a:buNone/>
              <a:defRPr sz="1600">
                <a:solidFill>
                  <a:schemeClr val="lt1"/>
                </a:solidFill>
                <a:latin typeface="Open Sans ExtraBold"/>
                <a:ea typeface="Open Sans ExtraBold"/>
                <a:cs typeface="Open Sans ExtraBold"/>
                <a:sym typeface="Open Sans ExtraBold"/>
              </a:defRPr>
            </a:lvl7pPr>
            <a:lvl8pPr lvl="7">
              <a:buNone/>
              <a:defRPr sz="1600">
                <a:solidFill>
                  <a:schemeClr val="lt1"/>
                </a:solidFill>
                <a:latin typeface="Open Sans ExtraBold"/>
                <a:ea typeface="Open Sans ExtraBold"/>
                <a:cs typeface="Open Sans ExtraBold"/>
                <a:sym typeface="Open Sans ExtraBold"/>
              </a:defRPr>
            </a:lvl8pPr>
            <a:lvl9pPr lvl="8">
              <a:buNone/>
              <a:defRPr sz="1600">
                <a:solidFill>
                  <a:schemeClr val="l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cxnSp>
        <p:nvCxnSpPr>
          <p:cNvPr id="109" name="Google Shape;109;p24"/>
          <p:cNvCxnSpPr/>
          <p:nvPr/>
        </p:nvCxnSpPr>
        <p:spPr>
          <a:xfrm>
            <a:off x="601275" y="3657600"/>
            <a:ext cx="6288000" cy="0"/>
          </a:xfrm>
          <a:prstGeom prst="straightConnector1">
            <a:avLst/>
          </a:prstGeom>
          <a:noFill/>
          <a:ln cap="flat" cmpd="sng" w="76200">
            <a:solidFill>
              <a:srgbClr val="FFFFFF"/>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B">
  <p:cSld name="MAIN_POINT_1">
    <p:bg>
      <p:bgPr>
        <a:solidFill>
          <a:srgbClr val="23A595"/>
        </a:solidFill>
      </p:bgPr>
    </p:bg>
    <p:spTree>
      <p:nvGrpSpPr>
        <p:cNvPr id="110" name="Shape 110"/>
        <p:cNvGrpSpPr/>
        <p:nvPr/>
      </p:nvGrpSpPr>
      <p:grpSpPr>
        <a:xfrm>
          <a:off x="0" y="0"/>
          <a:ext cx="0" cy="0"/>
          <a:chOff x="0" y="0"/>
          <a:chExt cx="0" cy="0"/>
        </a:xfrm>
      </p:grpSpPr>
      <p:sp>
        <p:nvSpPr>
          <p:cNvPr id="111" name="Google Shape;111;p25"/>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9pPr>
          </a:lstStyle>
          <a:p/>
        </p:txBody>
      </p:sp>
      <p:sp>
        <p:nvSpPr>
          <p:cNvPr id="112" name="Google Shape;11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solidFill>
                  <a:schemeClr val="lt1"/>
                </a:solidFill>
                <a:latin typeface="Open Sans ExtraBold"/>
                <a:ea typeface="Open Sans ExtraBold"/>
                <a:cs typeface="Open Sans ExtraBold"/>
                <a:sym typeface="Open Sans ExtraBold"/>
              </a:defRPr>
            </a:lvl1pPr>
            <a:lvl2pPr lvl="1">
              <a:buNone/>
              <a:defRPr sz="1600">
                <a:solidFill>
                  <a:schemeClr val="lt1"/>
                </a:solidFill>
                <a:latin typeface="Open Sans ExtraBold"/>
                <a:ea typeface="Open Sans ExtraBold"/>
                <a:cs typeface="Open Sans ExtraBold"/>
                <a:sym typeface="Open Sans ExtraBold"/>
              </a:defRPr>
            </a:lvl2pPr>
            <a:lvl3pPr lvl="2">
              <a:buNone/>
              <a:defRPr sz="1600">
                <a:solidFill>
                  <a:schemeClr val="lt1"/>
                </a:solidFill>
                <a:latin typeface="Open Sans ExtraBold"/>
                <a:ea typeface="Open Sans ExtraBold"/>
                <a:cs typeface="Open Sans ExtraBold"/>
                <a:sym typeface="Open Sans ExtraBold"/>
              </a:defRPr>
            </a:lvl3pPr>
            <a:lvl4pPr lvl="3">
              <a:buNone/>
              <a:defRPr sz="1600">
                <a:solidFill>
                  <a:schemeClr val="lt1"/>
                </a:solidFill>
                <a:latin typeface="Open Sans ExtraBold"/>
                <a:ea typeface="Open Sans ExtraBold"/>
                <a:cs typeface="Open Sans ExtraBold"/>
                <a:sym typeface="Open Sans ExtraBold"/>
              </a:defRPr>
            </a:lvl4pPr>
            <a:lvl5pPr lvl="4">
              <a:buNone/>
              <a:defRPr sz="1600">
                <a:solidFill>
                  <a:schemeClr val="lt1"/>
                </a:solidFill>
                <a:latin typeface="Open Sans ExtraBold"/>
                <a:ea typeface="Open Sans ExtraBold"/>
                <a:cs typeface="Open Sans ExtraBold"/>
                <a:sym typeface="Open Sans ExtraBold"/>
              </a:defRPr>
            </a:lvl5pPr>
            <a:lvl6pPr lvl="5">
              <a:buNone/>
              <a:defRPr sz="1600">
                <a:solidFill>
                  <a:schemeClr val="lt1"/>
                </a:solidFill>
                <a:latin typeface="Open Sans ExtraBold"/>
                <a:ea typeface="Open Sans ExtraBold"/>
                <a:cs typeface="Open Sans ExtraBold"/>
                <a:sym typeface="Open Sans ExtraBold"/>
              </a:defRPr>
            </a:lvl6pPr>
            <a:lvl7pPr lvl="6">
              <a:buNone/>
              <a:defRPr sz="1600">
                <a:solidFill>
                  <a:schemeClr val="lt1"/>
                </a:solidFill>
                <a:latin typeface="Open Sans ExtraBold"/>
                <a:ea typeface="Open Sans ExtraBold"/>
                <a:cs typeface="Open Sans ExtraBold"/>
                <a:sym typeface="Open Sans ExtraBold"/>
              </a:defRPr>
            </a:lvl7pPr>
            <a:lvl8pPr lvl="7">
              <a:buNone/>
              <a:defRPr sz="1600">
                <a:solidFill>
                  <a:schemeClr val="lt1"/>
                </a:solidFill>
                <a:latin typeface="Open Sans ExtraBold"/>
                <a:ea typeface="Open Sans ExtraBold"/>
                <a:cs typeface="Open Sans ExtraBold"/>
                <a:sym typeface="Open Sans ExtraBold"/>
              </a:defRPr>
            </a:lvl8pPr>
            <a:lvl9pPr lvl="8">
              <a:buNone/>
              <a:defRPr sz="1600">
                <a:solidFill>
                  <a:schemeClr val="l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cxnSp>
        <p:nvCxnSpPr>
          <p:cNvPr id="113" name="Google Shape;113;p25"/>
          <p:cNvCxnSpPr/>
          <p:nvPr/>
        </p:nvCxnSpPr>
        <p:spPr>
          <a:xfrm>
            <a:off x="601275" y="3657600"/>
            <a:ext cx="6288000" cy="0"/>
          </a:xfrm>
          <a:prstGeom prst="straightConnector1">
            <a:avLst/>
          </a:prstGeom>
          <a:noFill/>
          <a:ln cap="flat" cmpd="sng" w="76200">
            <a:solidFill>
              <a:srgbClr val="FFFFFF"/>
            </a:solidFill>
            <a:prstDash val="solid"/>
            <a:round/>
            <a:headEnd len="med" w="med" type="none"/>
            <a:tailEnd len="med" w="med"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B 1">
  <p:cSld name="MAIN_POINT_1_1">
    <p:bg>
      <p:bgPr>
        <a:solidFill>
          <a:srgbClr val="FFC112"/>
        </a:solidFill>
      </p:bgPr>
    </p:bg>
    <p:spTree>
      <p:nvGrpSpPr>
        <p:cNvPr id="114" name="Shape 114"/>
        <p:cNvGrpSpPr/>
        <p:nvPr/>
      </p:nvGrpSpPr>
      <p:grpSpPr>
        <a:xfrm>
          <a:off x="0" y="0"/>
          <a:ext cx="0" cy="0"/>
          <a:chOff x="0" y="0"/>
          <a:chExt cx="0" cy="0"/>
        </a:xfrm>
      </p:grpSpPr>
      <p:sp>
        <p:nvSpPr>
          <p:cNvPr id="115" name="Google Shape;115;p26"/>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0000"/>
              </a:buClr>
              <a:buSzPts val="4800"/>
              <a:buNone/>
              <a:defRPr sz="4800">
                <a:solidFill>
                  <a:srgbClr val="000000"/>
                </a:solidFill>
              </a:defRPr>
            </a:lvl1pPr>
            <a:lvl2pPr lvl="1">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2pPr>
            <a:lvl3pPr lvl="2">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3pPr>
            <a:lvl4pPr lvl="3">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4pPr>
            <a:lvl5pPr lvl="4">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5pPr>
            <a:lvl6pPr lvl="5">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6pPr>
            <a:lvl7pPr lvl="6">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7pPr>
            <a:lvl8pPr lvl="7">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8pPr>
            <a:lvl9pPr lvl="8">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9pPr>
          </a:lstStyle>
          <a:p/>
        </p:txBody>
      </p:sp>
      <p:sp>
        <p:nvSpPr>
          <p:cNvPr id="116" name="Google Shape;116;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solidFill>
                  <a:schemeClr val="lt1"/>
                </a:solidFill>
                <a:latin typeface="Open Sans ExtraBold"/>
                <a:ea typeface="Open Sans ExtraBold"/>
                <a:cs typeface="Open Sans ExtraBold"/>
                <a:sym typeface="Open Sans ExtraBold"/>
              </a:defRPr>
            </a:lvl1pPr>
            <a:lvl2pPr lvl="1">
              <a:buNone/>
              <a:defRPr sz="1600">
                <a:solidFill>
                  <a:schemeClr val="lt1"/>
                </a:solidFill>
                <a:latin typeface="Open Sans ExtraBold"/>
                <a:ea typeface="Open Sans ExtraBold"/>
                <a:cs typeface="Open Sans ExtraBold"/>
                <a:sym typeface="Open Sans ExtraBold"/>
              </a:defRPr>
            </a:lvl2pPr>
            <a:lvl3pPr lvl="2">
              <a:buNone/>
              <a:defRPr sz="1600">
                <a:solidFill>
                  <a:schemeClr val="lt1"/>
                </a:solidFill>
                <a:latin typeface="Open Sans ExtraBold"/>
                <a:ea typeface="Open Sans ExtraBold"/>
                <a:cs typeface="Open Sans ExtraBold"/>
                <a:sym typeface="Open Sans ExtraBold"/>
              </a:defRPr>
            </a:lvl3pPr>
            <a:lvl4pPr lvl="3">
              <a:buNone/>
              <a:defRPr sz="1600">
                <a:solidFill>
                  <a:schemeClr val="lt1"/>
                </a:solidFill>
                <a:latin typeface="Open Sans ExtraBold"/>
                <a:ea typeface="Open Sans ExtraBold"/>
                <a:cs typeface="Open Sans ExtraBold"/>
                <a:sym typeface="Open Sans ExtraBold"/>
              </a:defRPr>
            </a:lvl4pPr>
            <a:lvl5pPr lvl="4">
              <a:buNone/>
              <a:defRPr sz="1600">
                <a:solidFill>
                  <a:schemeClr val="lt1"/>
                </a:solidFill>
                <a:latin typeface="Open Sans ExtraBold"/>
                <a:ea typeface="Open Sans ExtraBold"/>
                <a:cs typeface="Open Sans ExtraBold"/>
                <a:sym typeface="Open Sans ExtraBold"/>
              </a:defRPr>
            </a:lvl5pPr>
            <a:lvl6pPr lvl="5">
              <a:buNone/>
              <a:defRPr sz="1600">
                <a:solidFill>
                  <a:schemeClr val="lt1"/>
                </a:solidFill>
                <a:latin typeface="Open Sans ExtraBold"/>
                <a:ea typeface="Open Sans ExtraBold"/>
                <a:cs typeface="Open Sans ExtraBold"/>
                <a:sym typeface="Open Sans ExtraBold"/>
              </a:defRPr>
            </a:lvl6pPr>
            <a:lvl7pPr lvl="6">
              <a:buNone/>
              <a:defRPr sz="1600">
                <a:solidFill>
                  <a:schemeClr val="lt1"/>
                </a:solidFill>
                <a:latin typeface="Open Sans ExtraBold"/>
                <a:ea typeface="Open Sans ExtraBold"/>
                <a:cs typeface="Open Sans ExtraBold"/>
                <a:sym typeface="Open Sans ExtraBold"/>
              </a:defRPr>
            </a:lvl7pPr>
            <a:lvl8pPr lvl="7">
              <a:buNone/>
              <a:defRPr sz="1600">
                <a:solidFill>
                  <a:schemeClr val="lt1"/>
                </a:solidFill>
                <a:latin typeface="Open Sans ExtraBold"/>
                <a:ea typeface="Open Sans ExtraBold"/>
                <a:cs typeface="Open Sans ExtraBold"/>
                <a:sym typeface="Open Sans ExtraBold"/>
              </a:defRPr>
            </a:lvl8pPr>
            <a:lvl9pPr lvl="8">
              <a:buNone/>
              <a:defRPr sz="1600">
                <a:solidFill>
                  <a:schemeClr val="l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cxnSp>
        <p:nvCxnSpPr>
          <p:cNvPr id="117" name="Google Shape;117;p26"/>
          <p:cNvCxnSpPr/>
          <p:nvPr/>
        </p:nvCxnSpPr>
        <p:spPr>
          <a:xfrm>
            <a:off x="601275" y="3657600"/>
            <a:ext cx="6288000" cy="0"/>
          </a:xfrm>
          <a:prstGeom prst="straightConnector1">
            <a:avLst/>
          </a:prstGeom>
          <a:noFill/>
          <a:ln cap="flat" cmpd="sng" w="76200">
            <a:solidFill>
              <a:srgbClr val="000000"/>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
  <p:cSld name="SECTION_TITLE_AND_DESCRIPTION">
    <p:spTree>
      <p:nvGrpSpPr>
        <p:cNvPr id="118" name="Shape 118"/>
        <p:cNvGrpSpPr/>
        <p:nvPr/>
      </p:nvGrpSpPr>
      <p:grpSpPr>
        <a:xfrm>
          <a:off x="0" y="0"/>
          <a:ext cx="0" cy="0"/>
          <a:chOff x="0" y="0"/>
          <a:chExt cx="0" cy="0"/>
        </a:xfrm>
      </p:grpSpPr>
      <p:sp>
        <p:nvSpPr>
          <p:cNvPr id="119" name="Google Shape;119;p27"/>
          <p:cNvSpPr/>
          <p:nvPr/>
        </p:nvSpPr>
        <p:spPr>
          <a:xfrm>
            <a:off x="4572000" y="100"/>
            <a:ext cx="4572000" cy="51435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 name="Google Shape;120;p27"/>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121" name="Google Shape;121;p27"/>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23A595"/>
              </a:buClr>
              <a:buSzPts val="3800"/>
              <a:buNone/>
              <a:defRPr sz="3800">
                <a:solidFill>
                  <a:srgbClr val="23A595"/>
                </a:solidFill>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122" name="Google Shape;122;p27"/>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23" name="Google Shape;123;p2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sz="1800">
                <a:solidFill>
                  <a:schemeClr val="lt1"/>
                </a:solidFill>
              </a:defRPr>
            </a:lvl1pPr>
            <a:lvl2pPr indent="-342900" lvl="1" marL="914400">
              <a:spcBef>
                <a:spcPts val="0"/>
              </a:spcBef>
              <a:spcAft>
                <a:spcPts val="0"/>
              </a:spcAft>
              <a:buClr>
                <a:schemeClr val="lt1"/>
              </a:buClr>
              <a:buSzPts val="1800"/>
              <a:buChar char="○"/>
              <a:defRPr sz="1800">
                <a:solidFill>
                  <a:schemeClr val="lt1"/>
                </a:solidFill>
              </a:defRPr>
            </a:lvl2pPr>
            <a:lvl3pPr indent="-342900" lvl="2" marL="1371600">
              <a:spcBef>
                <a:spcPts val="0"/>
              </a:spcBef>
              <a:spcAft>
                <a:spcPts val="0"/>
              </a:spcAft>
              <a:buClr>
                <a:schemeClr val="lt1"/>
              </a:buClr>
              <a:buSzPts val="1800"/>
              <a:buChar char="■"/>
              <a:defRPr sz="1800">
                <a:solidFill>
                  <a:schemeClr val="lt1"/>
                </a:solidFill>
              </a:defRPr>
            </a:lvl3pPr>
            <a:lvl4pPr indent="-342900" lvl="3" marL="1828800">
              <a:spcBef>
                <a:spcPts val="0"/>
              </a:spcBef>
              <a:spcAft>
                <a:spcPts val="0"/>
              </a:spcAft>
              <a:buClr>
                <a:schemeClr val="lt1"/>
              </a:buClr>
              <a:buSzPts val="1800"/>
              <a:buChar char="●"/>
              <a:defRPr sz="1800">
                <a:solidFill>
                  <a:schemeClr val="lt1"/>
                </a:solidFill>
              </a:defRPr>
            </a:lvl4pPr>
            <a:lvl5pPr indent="-342900" lvl="4" marL="2286000">
              <a:spcBef>
                <a:spcPts val="0"/>
              </a:spcBef>
              <a:spcAft>
                <a:spcPts val="0"/>
              </a:spcAft>
              <a:buClr>
                <a:schemeClr val="lt1"/>
              </a:buClr>
              <a:buSzPts val="1800"/>
              <a:buChar char="○"/>
              <a:defRPr sz="1800">
                <a:solidFill>
                  <a:schemeClr val="lt1"/>
                </a:solidFill>
              </a:defRPr>
            </a:lvl5pPr>
            <a:lvl6pPr indent="-355600" lvl="5" marL="2743200">
              <a:spcBef>
                <a:spcPts val="0"/>
              </a:spcBef>
              <a:spcAft>
                <a:spcPts val="0"/>
              </a:spcAft>
              <a:buClr>
                <a:schemeClr val="lt1"/>
              </a:buClr>
              <a:buSzPts val="2000"/>
              <a:buChar char="■"/>
              <a:defRPr sz="1800">
                <a:solidFill>
                  <a:schemeClr val="lt1"/>
                </a:solidFill>
              </a:defRPr>
            </a:lvl6pPr>
            <a:lvl7pPr indent="-342900" lvl="6" marL="3200400">
              <a:spcBef>
                <a:spcPts val="0"/>
              </a:spcBef>
              <a:spcAft>
                <a:spcPts val="0"/>
              </a:spcAft>
              <a:buClr>
                <a:schemeClr val="lt1"/>
              </a:buClr>
              <a:buSzPts val="1800"/>
              <a:buChar char="●"/>
              <a:defRPr sz="1800">
                <a:solidFill>
                  <a:schemeClr val="lt1"/>
                </a:solidFill>
              </a:defRPr>
            </a:lvl7pPr>
            <a:lvl8pPr indent="-342900" lvl="7" marL="3657600">
              <a:spcBef>
                <a:spcPts val="0"/>
              </a:spcBef>
              <a:spcAft>
                <a:spcPts val="0"/>
              </a:spcAft>
              <a:buClr>
                <a:schemeClr val="lt1"/>
              </a:buClr>
              <a:buSzPts val="1800"/>
              <a:buChar char="○"/>
              <a:defRPr sz="1800">
                <a:solidFill>
                  <a:schemeClr val="lt1"/>
                </a:solidFill>
              </a:defRPr>
            </a:lvl8pPr>
            <a:lvl9pPr indent="-342900" lvl="8" marL="4114800">
              <a:spcBef>
                <a:spcPts val="0"/>
              </a:spcBef>
              <a:spcAft>
                <a:spcPts val="0"/>
              </a:spcAft>
              <a:buClr>
                <a:schemeClr val="lt1"/>
              </a:buClr>
              <a:buSzPts val="1800"/>
              <a:buChar char="■"/>
              <a:defRPr sz="1800">
                <a:solidFill>
                  <a:schemeClr val="lt1"/>
                </a:solidFill>
              </a:defRPr>
            </a:lvl9pPr>
          </a:lstStyle>
          <a:p/>
        </p:txBody>
      </p:sp>
      <p:sp>
        <p:nvSpPr>
          <p:cNvPr id="124" name="Google Shape;124;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b="1" sz="1600">
                <a:solidFill>
                  <a:schemeClr val="lt1"/>
                </a:solidFill>
                <a:latin typeface="Open Sans"/>
                <a:ea typeface="Open Sans"/>
                <a:cs typeface="Open Sans"/>
                <a:sym typeface="Open Sans"/>
              </a:defRPr>
            </a:lvl1pPr>
            <a:lvl2pPr lvl="1">
              <a:buNone/>
              <a:defRPr b="1" sz="1600">
                <a:solidFill>
                  <a:schemeClr val="lt1"/>
                </a:solidFill>
                <a:latin typeface="Open Sans"/>
                <a:ea typeface="Open Sans"/>
                <a:cs typeface="Open Sans"/>
                <a:sym typeface="Open Sans"/>
              </a:defRPr>
            </a:lvl2pPr>
            <a:lvl3pPr lvl="2">
              <a:buNone/>
              <a:defRPr b="1" sz="1600">
                <a:solidFill>
                  <a:schemeClr val="lt1"/>
                </a:solidFill>
                <a:latin typeface="Open Sans"/>
                <a:ea typeface="Open Sans"/>
                <a:cs typeface="Open Sans"/>
                <a:sym typeface="Open Sans"/>
              </a:defRPr>
            </a:lvl3pPr>
            <a:lvl4pPr lvl="3">
              <a:buNone/>
              <a:defRPr b="1" sz="1600">
                <a:solidFill>
                  <a:schemeClr val="lt1"/>
                </a:solidFill>
                <a:latin typeface="Open Sans"/>
                <a:ea typeface="Open Sans"/>
                <a:cs typeface="Open Sans"/>
                <a:sym typeface="Open Sans"/>
              </a:defRPr>
            </a:lvl4pPr>
            <a:lvl5pPr lvl="4">
              <a:buNone/>
              <a:defRPr b="1" sz="1600">
                <a:solidFill>
                  <a:schemeClr val="lt1"/>
                </a:solidFill>
                <a:latin typeface="Open Sans"/>
                <a:ea typeface="Open Sans"/>
                <a:cs typeface="Open Sans"/>
                <a:sym typeface="Open Sans"/>
              </a:defRPr>
            </a:lvl5pPr>
            <a:lvl6pPr lvl="5">
              <a:buNone/>
              <a:defRPr b="1" sz="1600">
                <a:solidFill>
                  <a:schemeClr val="lt1"/>
                </a:solidFill>
                <a:latin typeface="Open Sans"/>
                <a:ea typeface="Open Sans"/>
                <a:cs typeface="Open Sans"/>
                <a:sym typeface="Open Sans"/>
              </a:defRPr>
            </a:lvl6pPr>
            <a:lvl7pPr lvl="6">
              <a:buNone/>
              <a:defRPr b="1" sz="1600">
                <a:solidFill>
                  <a:schemeClr val="lt1"/>
                </a:solidFill>
                <a:latin typeface="Open Sans"/>
                <a:ea typeface="Open Sans"/>
                <a:cs typeface="Open Sans"/>
                <a:sym typeface="Open Sans"/>
              </a:defRPr>
            </a:lvl7pPr>
            <a:lvl8pPr lvl="7">
              <a:buNone/>
              <a:defRPr b="1" sz="1600">
                <a:solidFill>
                  <a:schemeClr val="lt1"/>
                </a:solidFill>
                <a:latin typeface="Open Sans"/>
                <a:ea typeface="Open Sans"/>
                <a:cs typeface="Open Sans"/>
                <a:sym typeface="Open Sans"/>
              </a:defRPr>
            </a:lvl8pPr>
            <a:lvl9pPr lvl="8">
              <a:buNone/>
              <a:defRPr b="1" sz="16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125" name="Google Shape;125;p27"/>
          <p:cNvSpPr/>
          <p:nvPr/>
        </p:nvSpPr>
        <p:spPr>
          <a:xfrm>
            <a:off x="4484325" y="0"/>
            <a:ext cx="876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B">
  <p:cSld name="SECTION_TITLE_AND_DESCRIPTION_1">
    <p:spTree>
      <p:nvGrpSpPr>
        <p:cNvPr id="126" name="Shape 126"/>
        <p:cNvGrpSpPr/>
        <p:nvPr/>
      </p:nvGrpSpPr>
      <p:grpSpPr>
        <a:xfrm>
          <a:off x="0" y="0"/>
          <a:ext cx="0" cy="0"/>
          <a:chOff x="0" y="0"/>
          <a:chExt cx="0" cy="0"/>
        </a:xfrm>
      </p:grpSpPr>
      <p:sp>
        <p:nvSpPr>
          <p:cNvPr id="127" name="Google Shape;127;p28"/>
          <p:cNvSpPr/>
          <p:nvPr/>
        </p:nvSpPr>
        <p:spPr>
          <a:xfrm>
            <a:off x="4572000" y="0"/>
            <a:ext cx="4572000" cy="51435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8" name="Google Shape;128;p28"/>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129" name="Google Shape;129;p28"/>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130" name="Google Shape;130;p28"/>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31" name="Google Shape;131;p2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32" name="Google Shape;13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solidFill>
                  <a:schemeClr val="lt1"/>
                </a:solidFill>
                <a:latin typeface="Open Sans ExtraBold"/>
                <a:ea typeface="Open Sans ExtraBold"/>
                <a:cs typeface="Open Sans ExtraBold"/>
                <a:sym typeface="Open Sans ExtraBold"/>
              </a:defRPr>
            </a:lvl1pPr>
            <a:lvl2pPr lvl="1">
              <a:buNone/>
              <a:defRPr sz="1600">
                <a:solidFill>
                  <a:schemeClr val="lt1"/>
                </a:solidFill>
                <a:latin typeface="Open Sans ExtraBold"/>
                <a:ea typeface="Open Sans ExtraBold"/>
                <a:cs typeface="Open Sans ExtraBold"/>
                <a:sym typeface="Open Sans ExtraBold"/>
              </a:defRPr>
            </a:lvl2pPr>
            <a:lvl3pPr lvl="2">
              <a:buNone/>
              <a:defRPr sz="1600">
                <a:solidFill>
                  <a:schemeClr val="lt1"/>
                </a:solidFill>
                <a:latin typeface="Open Sans ExtraBold"/>
                <a:ea typeface="Open Sans ExtraBold"/>
                <a:cs typeface="Open Sans ExtraBold"/>
                <a:sym typeface="Open Sans ExtraBold"/>
              </a:defRPr>
            </a:lvl3pPr>
            <a:lvl4pPr lvl="3">
              <a:buNone/>
              <a:defRPr sz="1600">
                <a:solidFill>
                  <a:schemeClr val="lt1"/>
                </a:solidFill>
                <a:latin typeface="Open Sans ExtraBold"/>
                <a:ea typeface="Open Sans ExtraBold"/>
                <a:cs typeface="Open Sans ExtraBold"/>
                <a:sym typeface="Open Sans ExtraBold"/>
              </a:defRPr>
            </a:lvl4pPr>
            <a:lvl5pPr lvl="4">
              <a:buNone/>
              <a:defRPr sz="1600">
                <a:solidFill>
                  <a:schemeClr val="lt1"/>
                </a:solidFill>
                <a:latin typeface="Open Sans ExtraBold"/>
                <a:ea typeface="Open Sans ExtraBold"/>
                <a:cs typeface="Open Sans ExtraBold"/>
                <a:sym typeface="Open Sans ExtraBold"/>
              </a:defRPr>
            </a:lvl5pPr>
            <a:lvl6pPr lvl="5">
              <a:buNone/>
              <a:defRPr sz="1600">
                <a:solidFill>
                  <a:schemeClr val="lt1"/>
                </a:solidFill>
                <a:latin typeface="Open Sans ExtraBold"/>
                <a:ea typeface="Open Sans ExtraBold"/>
                <a:cs typeface="Open Sans ExtraBold"/>
                <a:sym typeface="Open Sans ExtraBold"/>
              </a:defRPr>
            </a:lvl6pPr>
            <a:lvl7pPr lvl="6">
              <a:buNone/>
              <a:defRPr sz="1600">
                <a:solidFill>
                  <a:schemeClr val="lt1"/>
                </a:solidFill>
                <a:latin typeface="Open Sans ExtraBold"/>
                <a:ea typeface="Open Sans ExtraBold"/>
                <a:cs typeface="Open Sans ExtraBold"/>
                <a:sym typeface="Open Sans ExtraBold"/>
              </a:defRPr>
            </a:lvl7pPr>
            <a:lvl8pPr lvl="7">
              <a:buNone/>
              <a:defRPr sz="1600">
                <a:solidFill>
                  <a:schemeClr val="lt1"/>
                </a:solidFill>
                <a:latin typeface="Open Sans ExtraBold"/>
                <a:ea typeface="Open Sans ExtraBold"/>
                <a:cs typeface="Open Sans ExtraBold"/>
                <a:sym typeface="Open Sans ExtraBold"/>
              </a:defRPr>
            </a:lvl8pPr>
            <a:lvl9pPr lvl="8">
              <a:buNone/>
              <a:defRPr sz="1600">
                <a:solidFill>
                  <a:schemeClr val="l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sp>
        <p:nvSpPr>
          <p:cNvPr id="133" name="Google Shape;133;p28"/>
          <p:cNvSpPr/>
          <p:nvPr/>
        </p:nvSpPr>
        <p:spPr>
          <a:xfrm>
            <a:off x="4484325" y="0"/>
            <a:ext cx="876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C">
  <p:cSld name="SECTION_TITLE_AND_DESCRIPTION_1_1">
    <p:spTree>
      <p:nvGrpSpPr>
        <p:cNvPr id="134" name="Shape 134"/>
        <p:cNvGrpSpPr/>
        <p:nvPr/>
      </p:nvGrpSpPr>
      <p:grpSpPr>
        <a:xfrm>
          <a:off x="0" y="0"/>
          <a:ext cx="0" cy="0"/>
          <a:chOff x="0" y="0"/>
          <a:chExt cx="0" cy="0"/>
        </a:xfrm>
      </p:grpSpPr>
      <p:sp>
        <p:nvSpPr>
          <p:cNvPr id="135" name="Google Shape;135;p29"/>
          <p:cNvSpPr/>
          <p:nvPr/>
        </p:nvSpPr>
        <p:spPr>
          <a:xfrm>
            <a:off x="4572000" y="0"/>
            <a:ext cx="45720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29"/>
          <p:cNvCxnSpPr/>
          <p:nvPr/>
        </p:nvCxnSpPr>
        <p:spPr>
          <a:xfrm>
            <a:off x="5029675" y="4495500"/>
            <a:ext cx="468300" cy="0"/>
          </a:xfrm>
          <a:prstGeom prst="straightConnector1">
            <a:avLst/>
          </a:prstGeom>
          <a:noFill/>
          <a:ln cap="flat" cmpd="sng" w="76200">
            <a:solidFill>
              <a:schemeClr val="lt1"/>
            </a:solidFill>
            <a:prstDash val="solid"/>
            <a:round/>
            <a:headEnd len="sm" w="sm" type="none"/>
            <a:tailEnd len="sm" w="sm" type="none"/>
          </a:ln>
        </p:spPr>
      </p:cxnSp>
      <p:sp>
        <p:nvSpPr>
          <p:cNvPr id="137" name="Google Shape;137;p2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138" name="Google Shape;138;p2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39" name="Google Shape;139;p2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40" name="Google Shape;140;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latin typeface="Open Sans ExtraBold"/>
                <a:ea typeface="Open Sans ExtraBold"/>
                <a:cs typeface="Open Sans ExtraBold"/>
                <a:sym typeface="Open Sans ExtraBold"/>
              </a:defRPr>
            </a:lvl1pPr>
            <a:lvl2pPr lvl="1">
              <a:buNone/>
              <a:defRPr sz="1600">
                <a:latin typeface="Open Sans ExtraBold"/>
                <a:ea typeface="Open Sans ExtraBold"/>
                <a:cs typeface="Open Sans ExtraBold"/>
                <a:sym typeface="Open Sans ExtraBold"/>
              </a:defRPr>
            </a:lvl2pPr>
            <a:lvl3pPr lvl="2">
              <a:buNone/>
              <a:defRPr sz="1600">
                <a:latin typeface="Open Sans ExtraBold"/>
                <a:ea typeface="Open Sans ExtraBold"/>
                <a:cs typeface="Open Sans ExtraBold"/>
                <a:sym typeface="Open Sans ExtraBold"/>
              </a:defRPr>
            </a:lvl3pPr>
            <a:lvl4pPr lvl="3">
              <a:buNone/>
              <a:defRPr sz="1600">
                <a:latin typeface="Open Sans ExtraBold"/>
                <a:ea typeface="Open Sans ExtraBold"/>
                <a:cs typeface="Open Sans ExtraBold"/>
                <a:sym typeface="Open Sans ExtraBold"/>
              </a:defRPr>
            </a:lvl4pPr>
            <a:lvl5pPr lvl="4">
              <a:buNone/>
              <a:defRPr sz="1600">
                <a:latin typeface="Open Sans ExtraBold"/>
                <a:ea typeface="Open Sans ExtraBold"/>
                <a:cs typeface="Open Sans ExtraBold"/>
                <a:sym typeface="Open Sans ExtraBold"/>
              </a:defRPr>
            </a:lvl5pPr>
            <a:lvl6pPr lvl="5">
              <a:buNone/>
              <a:defRPr sz="1600">
                <a:latin typeface="Open Sans ExtraBold"/>
                <a:ea typeface="Open Sans ExtraBold"/>
                <a:cs typeface="Open Sans ExtraBold"/>
                <a:sym typeface="Open Sans ExtraBold"/>
              </a:defRPr>
            </a:lvl6pPr>
            <a:lvl7pPr lvl="6">
              <a:buNone/>
              <a:defRPr sz="1600">
                <a:latin typeface="Open Sans ExtraBold"/>
                <a:ea typeface="Open Sans ExtraBold"/>
                <a:cs typeface="Open Sans ExtraBold"/>
                <a:sym typeface="Open Sans ExtraBold"/>
              </a:defRPr>
            </a:lvl7pPr>
            <a:lvl8pPr lvl="7">
              <a:buNone/>
              <a:defRPr sz="1600">
                <a:latin typeface="Open Sans ExtraBold"/>
                <a:ea typeface="Open Sans ExtraBold"/>
                <a:cs typeface="Open Sans ExtraBold"/>
                <a:sym typeface="Open Sans ExtraBold"/>
              </a:defRPr>
            </a:lvl8pPr>
            <a:lvl9pPr lvl="8">
              <a:buNone/>
              <a:defRPr sz="1600">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9"/>
          <p:cNvSpPr/>
          <p:nvPr/>
        </p:nvSpPr>
        <p:spPr>
          <a:xfrm>
            <a:off x="4484325" y="0"/>
            <a:ext cx="87600" cy="51435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 1">
  <p:cSld name="SECTION_TITLE_AND_DESCRIPTION_2">
    <p:spTree>
      <p:nvGrpSpPr>
        <p:cNvPr id="142" name="Shape 142"/>
        <p:cNvGrpSpPr/>
        <p:nvPr/>
      </p:nvGrpSpPr>
      <p:grpSpPr>
        <a:xfrm>
          <a:off x="0" y="0"/>
          <a:ext cx="0" cy="0"/>
          <a:chOff x="0" y="0"/>
          <a:chExt cx="0" cy="0"/>
        </a:xfrm>
      </p:grpSpPr>
      <p:sp>
        <p:nvSpPr>
          <p:cNvPr id="143" name="Google Shape;143;p30"/>
          <p:cNvSpPr/>
          <p:nvPr/>
        </p:nvSpPr>
        <p:spPr>
          <a:xfrm>
            <a:off x="0" y="0"/>
            <a:ext cx="4572000" cy="51435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4" name="Google Shape;144;p30"/>
          <p:cNvCxnSpPr/>
          <p:nvPr/>
        </p:nvCxnSpPr>
        <p:spPr>
          <a:xfrm>
            <a:off x="457675" y="4495400"/>
            <a:ext cx="468300" cy="0"/>
          </a:xfrm>
          <a:prstGeom prst="straightConnector1">
            <a:avLst/>
          </a:prstGeom>
          <a:noFill/>
          <a:ln cap="flat" cmpd="sng" w="28575">
            <a:solidFill>
              <a:schemeClr val="lt1"/>
            </a:solidFill>
            <a:prstDash val="solid"/>
            <a:round/>
            <a:headEnd len="sm" w="sm" type="none"/>
            <a:tailEnd len="sm" w="sm" type="none"/>
          </a:ln>
        </p:spPr>
      </p:cxnSp>
      <p:sp>
        <p:nvSpPr>
          <p:cNvPr id="145" name="Google Shape;145;p30"/>
          <p:cNvSpPr txBox="1"/>
          <p:nvPr>
            <p:ph type="title"/>
          </p:nvPr>
        </p:nvSpPr>
        <p:spPr>
          <a:xfrm>
            <a:off x="367500" y="552650"/>
            <a:ext cx="3837000" cy="19092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lt1"/>
              </a:buClr>
              <a:buSzPts val="3800"/>
              <a:buNone/>
              <a:defRPr sz="3800">
                <a:solidFill>
                  <a:schemeClr val="lt1"/>
                </a:solidFill>
              </a:defRPr>
            </a:lvl1pPr>
            <a:lvl2pPr lvl="1" algn="ctr">
              <a:spcBef>
                <a:spcPts val="0"/>
              </a:spcBef>
              <a:spcAft>
                <a:spcPts val="0"/>
              </a:spcAft>
              <a:buClr>
                <a:schemeClr val="lt1"/>
              </a:buClr>
              <a:buSzPts val="3800"/>
              <a:buNone/>
              <a:defRPr sz="3800">
                <a:solidFill>
                  <a:schemeClr val="lt1"/>
                </a:solidFill>
              </a:defRPr>
            </a:lvl2pPr>
            <a:lvl3pPr lvl="2" algn="ctr">
              <a:spcBef>
                <a:spcPts val="0"/>
              </a:spcBef>
              <a:spcAft>
                <a:spcPts val="0"/>
              </a:spcAft>
              <a:buClr>
                <a:schemeClr val="lt1"/>
              </a:buClr>
              <a:buSzPts val="3800"/>
              <a:buNone/>
              <a:defRPr sz="3800">
                <a:solidFill>
                  <a:schemeClr val="lt1"/>
                </a:solidFill>
              </a:defRPr>
            </a:lvl3pPr>
            <a:lvl4pPr lvl="3" algn="ctr">
              <a:spcBef>
                <a:spcPts val="0"/>
              </a:spcBef>
              <a:spcAft>
                <a:spcPts val="0"/>
              </a:spcAft>
              <a:buClr>
                <a:schemeClr val="lt1"/>
              </a:buClr>
              <a:buSzPts val="3800"/>
              <a:buNone/>
              <a:defRPr sz="3800">
                <a:solidFill>
                  <a:schemeClr val="lt1"/>
                </a:solidFill>
              </a:defRPr>
            </a:lvl4pPr>
            <a:lvl5pPr lvl="4" algn="ctr">
              <a:spcBef>
                <a:spcPts val="0"/>
              </a:spcBef>
              <a:spcAft>
                <a:spcPts val="0"/>
              </a:spcAft>
              <a:buClr>
                <a:schemeClr val="lt1"/>
              </a:buClr>
              <a:buSzPts val="3800"/>
              <a:buNone/>
              <a:defRPr sz="3800">
                <a:solidFill>
                  <a:schemeClr val="lt1"/>
                </a:solidFill>
              </a:defRPr>
            </a:lvl5pPr>
            <a:lvl6pPr lvl="5" algn="ctr">
              <a:spcBef>
                <a:spcPts val="0"/>
              </a:spcBef>
              <a:spcAft>
                <a:spcPts val="0"/>
              </a:spcAft>
              <a:buClr>
                <a:schemeClr val="lt1"/>
              </a:buClr>
              <a:buSzPts val="3800"/>
              <a:buNone/>
              <a:defRPr sz="3800">
                <a:solidFill>
                  <a:schemeClr val="lt1"/>
                </a:solidFill>
              </a:defRPr>
            </a:lvl6pPr>
            <a:lvl7pPr lvl="6" algn="ctr">
              <a:spcBef>
                <a:spcPts val="0"/>
              </a:spcBef>
              <a:spcAft>
                <a:spcPts val="0"/>
              </a:spcAft>
              <a:buClr>
                <a:schemeClr val="lt1"/>
              </a:buClr>
              <a:buSzPts val="3800"/>
              <a:buNone/>
              <a:defRPr sz="3800">
                <a:solidFill>
                  <a:schemeClr val="lt1"/>
                </a:solidFill>
              </a:defRPr>
            </a:lvl7pPr>
            <a:lvl8pPr lvl="7" algn="ctr">
              <a:spcBef>
                <a:spcPts val="0"/>
              </a:spcBef>
              <a:spcAft>
                <a:spcPts val="0"/>
              </a:spcAft>
              <a:buClr>
                <a:schemeClr val="lt1"/>
              </a:buClr>
              <a:buSzPts val="3800"/>
              <a:buNone/>
              <a:defRPr sz="3800">
                <a:solidFill>
                  <a:schemeClr val="lt1"/>
                </a:solidFill>
              </a:defRPr>
            </a:lvl8pPr>
            <a:lvl9pPr lvl="8" algn="ctr">
              <a:spcBef>
                <a:spcPts val="0"/>
              </a:spcBef>
              <a:spcAft>
                <a:spcPts val="0"/>
              </a:spcAft>
              <a:buClr>
                <a:schemeClr val="lt1"/>
              </a:buClr>
              <a:buSzPts val="3800"/>
              <a:buNone/>
              <a:defRPr sz="3800">
                <a:solidFill>
                  <a:schemeClr val="lt1"/>
                </a:solidFill>
              </a:defRPr>
            </a:lvl9pPr>
          </a:lstStyle>
          <a:p/>
        </p:txBody>
      </p:sp>
      <p:sp>
        <p:nvSpPr>
          <p:cNvPr id="146" name="Google Shape;146;p30"/>
          <p:cNvSpPr txBox="1"/>
          <p:nvPr>
            <p:ph idx="1" type="body"/>
          </p:nvPr>
        </p:nvSpPr>
        <p:spPr>
          <a:xfrm>
            <a:off x="495415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47" name="Google Shape;147;p30"/>
          <p:cNvSpPr/>
          <p:nvPr/>
        </p:nvSpPr>
        <p:spPr>
          <a:xfrm>
            <a:off x="4484325" y="0"/>
            <a:ext cx="876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 1 1">
  <p:cSld name="SECTION_TITLE_AND_DESCRIPTION_2_1">
    <p:spTree>
      <p:nvGrpSpPr>
        <p:cNvPr id="148" name="Shape 148"/>
        <p:cNvGrpSpPr/>
        <p:nvPr/>
      </p:nvGrpSpPr>
      <p:grpSpPr>
        <a:xfrm>
          <a:off x="0" y="0"/>
          <a:ext cx="0" cy="0"/>
          <a:chOff x="0" y="0"/>
          <a:chExt cx="0" cy="0"/>
        </a:xfrm>
      </p:grpSpPr>
      <p:sp>
        <p:nvSpPr>
          <p:cNvPr id="149" name="Google Shape;149;p31"/>
          <p:cNvSpPr/>
          <p:nvPr/>
        </p:nvSpPr>
        <p:spPr>
          <a:xfrm>
            <a:off x="0" y="0"/>
            <a:ext cx="4572000" cy="51435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 name="Google Shape;150;p31"/>
          <p:cNvCxnSpPr/>
          <p:nvPr/>
        </p:nvCxnSpPr>
        <p:spPr>
          <a:xfrm>
            <a:off x="457675" y="4495400"/>
            <a:ext cx="468300" cy="0"/>
          </a:xfrm>
          <a:prstGeom prst="straightConnector1">
            <a:avLst/>
          </a:prstGeom>
          <a:noFill/>
          <a:ln cap="flat" cmpd="sng" w="28575">
            <a:solidFill>
              <a:schemeClr val="lt1"/>
            </a:solidFill>
            <a:prstDash val="solid"/>
            <a:round/>
            <a:headEnd len="sm" w="sm" type="none"/>
            <a:tailEnd len="sm" w="sm" type="none"/>
          </a:ln>
        </p:spPr>
      </p:cxnSp>
      <p:sp>
        <p:nvSpPr>
          <p:cNvPr id="151" name="Google Shape;151;p31"/>
          <p:cNvSpPr txBox="1"/>
          <p:nvPr>
            <p:ph type="title"/>
          </p:nvPr>
        </p:nvSpPr>
        <p:spPr>
          <a:xfrm>
            <a:off x="367500" y="552650"/>
            <a:ext cx="3837000" cy="19092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lt1"/>
              </a:buClr>
              <a:buSzPts val="3800"/>
              <a:buNone/>
              <a:defRPr sz="3800">
                <a:solidFill>
                  <a:schemeClr val="lt1"/>
                </a:solidFill>
              </a:defRPr>
            </a:lvl1pPr>
            <a:lvl2pPr lvl="1" algn="ctr">
              <a:spcBef>
                <a:spcPts val="0"/>
              </a:spcBef>
              <a:spcAft>
                <a:spcPts val="0"/>
              </a:spcAft>
              <a:buClr>
                <a:schemeClr val="lt1"/>
              </a:buClr>
              <a:buSzPts val="3800"/>
              <a:buNone/>
              <a:defRPr sz="3800">
                <a:solidFill>
                  <a:schemeClr val="lt1"/>
                </a:solidFill>
              </a:defRPr>
            </a:lvl2pPr>
            <a:lvl3pPr lvl="2" algn="ctr">
              <a:spcBef>
                <a:spcPts val="0"/>
              </a:spcBef>
              <a:spcAft>
                <a:spcPts val="0"/>
              </a:spcAft>
              <a:buClr>
                <a:schemeClr val="lt1"/>
              </a:buClr>
              <a:buSzPts val="3800"/>
              <a:buNone/>
              <a:defRPr sz="3800">
                <a:solidFill>
                  <a:schemeClr val="lt1"/>
                </a:solidFill>
              </a:defRPr>
            </a:lvl3pPr>
            <a:lvl4pPr lvl="3" algn="ctr">
              <a:spcBef>
                <a:spcPts val="0"/>
              </a:spcBef>
              <a:spcAft>
                <a:spcPts val="0"/>
              </a:spcAft>
              <a:buClr>
                <a:schemeClr val="lt1"/>
              </a:buClr>
              <a:buSzPts val="3800"/>
              <a:buNone/>
              <a:defRPr sz="3800">
                <a:solidFill>
                  <a:schemeClr val="lt1"/>
                </a:solidFill>
              </a:defRPr>
            </a:lvl4pPr>
            <a:lvl5pPr lvl="4" algn="ctr">
              <a:spcBef>
                <a:spcPts val="0"/>
              </a:spcBef>
              <a:spcAft>
                <a:spcPts val="0"/>
              </a:spcAft>
              <a:buClr>
                <a:schemeClr val="lt1"/>
              </a:buClr>
              <a:buSzPts val="3800"/>
              <a:buNone/>
              <a:defRPr sz="3800">
                <a:solidFill>
                  <a:schemeClr val="lt1"/>
                </a:solidFill>
              </a:defRPr>
            </a:lvl5pPr>
            <a:lvl6pPr lvl="5" algn="ctr">
              <a:spcBef>
                <a:spcPts val="0"/>
              </a:spcBef>
              <a:spcAft>
                <a:spcPts val="0"/>
              </a:spcAft>
              <a:buClr>
                <a:schemeClr val="lt1"/>
              </a:buClr>
              <a:buSzPts val="3800"/>
              <a:buNone/>
              <a:defRPr sz="3800">
                <a:solidFill>
                  <a:schemeClr val="lt1"/>
                </a:solidFill>
              </a:defRPr>
            </a:lvl6pPr>
            <a:lvl7pPr lvl="6" algn="ctr">
              <a:spcBef>
                <a:spcPts val="0"/>
              </a:spcBef>
              <a:spcAft>
                <a:spcPts val="0"/>
              </a:spcAft>
              <a:buClr>
                <a:schemeClr val="lt1"/>
              </a:buClr>
              <a:buSzPts val="3800"/>
              <a:buNone/>
              <a:defRPr sz="3800">
                <a:solidFill>
                  <a:schemeClr val="lt1"/>
                </a:solidFill>
              </a:defRPr>
            </a:lvl7pPr>
            <a:lvl8pPr lvl="7" algn="ctr">
              <a:spcBef>
                <a:spcPts val="0"/>
              </a:spcBef>
              <a:spcAft>
                <a:spcPts val="0"/>
              </a:spcAft>
              <a:buClr>
                <a:schemeClr val="lt1"/>
              </a:buClr>
              <a:buSzPts val="3800"/>
              <a:buNone/>
              <a:defRPr sz="3800">
                <a:solidFill>
                  <a:schemeClr val="lt1"/>
                </a:solidFill>
              </a:defRPr>
            </a:lvl8pPr>
            <a:lvl9pPr lvl="8" algn="ctr">
              <a:spcBef>
                <a:spcPts val="0"/>
              </a:spcBef>
              <a:spcAft>
                <a:spcPts val="0"/>
              </a:spcAft>
              <a:buClr>
                <a:schemeClr val="lt1"/>
              </a:buClr>
              <a:buSzPts val="3800"/>
              <a:buNone/>
              <a:defRPr sz="3800">
                <a:solidFill>
                  <a:schemeClr val="lt1"/>
                </a:solidFill>
              </a:defRPr>
            </a:lvl9pPr>
          </a:lstStyle>
          <a:p/>
        </p:txBody>
      </p:sp>
      <p:sp>
        <p:nvSpPr>
          <p:cNvPr id="152" name="Google Shape;152;p31"/>
          <p:cNvSpPr txBox="1"/>
          <p:nvPr>
            <p:ph idx="1" type="body"/>
          </p:nvPr>
        </p:nvSpPr>
        <p:spPr>
          <a:xfrm>
            <a:off x="495415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53" name="Google Shape;153;p31"/>
          <p:cNvSpPr/>
          <p:nvPr/>
        </p:nvSpPr>
        <p:spPr>
          <a:xfrm>
            <a:off x="4484400" y="0"/>
            <a:ext cx="876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 1 1 1">
  <p:cSld name="SECTION_TITLE_AND_DESCRIPTION_2_1_1">
    <p:spTree>
      <p:nvGrpSpPr>
        <p:cNvPr id="154" name="Shape 154"/>
        <p:cNvGrpSpPr/>
        <p:nvPr/>
      </p:nvGrpSpPr>
      <p:grpSpPr>
        <a:xfrm>
          <a:off x="0" y="0"/>
          <a:ext cx="0" cy="0"/>
          <a:chOff x="0" y="0"/>
          <a:chExt cx="0" cy="0"/>
        </a:xfrm>
      </p:grpSpPr>
      <p:sp>
        <p:nvSpPr>
          <p:cNvPr id="155" name="Google Shape;155;p32"/>
          <p:cNvSpPr/>
          <p:nvPr/>
        </p:nvSpPr>
        <p:spPr>
          <a:xfrm>
            <a:off x="0" y="0"/>
            <a:ext cx="45720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6" name="Google Shape;156;p32"/>
          <p:cNvCxnSpPr/>
          <p:nvPr/>
        </p:nvCxnSpPr>
        <p:spPr>
          <a:xfrm>
            <a:off x="457675" y="4495400"/>
            <a:ext cx="468300" cy="0"/>
          </a:xfrm>
          <a:prstGeom prst="straightConnector1">
            <a:avLst/>
          </a:prstGeom>
          <a:noFill/>
          <a:ln cap="flat" cmpd="sng" w="76200">
            <a:solidFill>
              <a:schemeClr val="lt1"/>
            </a:solidFill>
            <a:prstDash val="solid"/>
            <a:round/>
            <a:headEnd len="sm" w="sm" type="none"/>
            <a:tailEnd len="sm" w="sm" type="none"/>
          </a:ln>
        </p:spPr>
      </p:cxnSp>
      <p:sp>
        <p:nvSpPr>
          <p:cNvPr id="157" name="Google Shape;157;p32"/>
          <p:cNvSpPr txBox="1"/>
          <p:nvPr>
            <p:ph type="title"/>
          </p:nvPr>
        </p:nvSpPr>
        <p:spPr>
          <a:xfrm>
            <a:off x="367500" y="552650"/>
            <a:ext cx="3837000" cy="1909200"/>
          </a:xfrm>
          <a:prstGeom prst="rect">
            <a:avLst/>
          </a:prstGeom>
        </p:spPr>
        <p:txBody>
          <a:bodyPr anchorCtr="0" anchor="b" bIns="91425" lIns="91425" spcFirstLastPara="1" rIns="91425" wrap="square" tIns="91425">
            <a:spAutoFit/>
          </a:bodyPr>
          <a:lstStyle>
            <a:lvl1pPr lvl="0" algn="ctr">
              <a:spcBef>
                <a:spcPts val="0"/>
              </a:spcBef>
              <a:spcAft>
                <a:spcPts val="0"/>
              </a:spcAft>
              <a:buClr>
                <a:srgbClr val="000000"/>
              </a:buClr>
              <a:buSzPts val="3800"/>
              <a:buNone/>
              <a:defRPr sz="3800">
                <a:solidFill>
                  <a:srgbClr val="000000"/>
                </a:solidFill>
              </a:defRPr>
            </a:lvl1pPr>
            <a:lvl2pPr lvl="1" algn="ctr">
              <a:spcBef>
                <a:spcPts val="0"/>
              </a:spcBef>
              <a:spcAft>
                <a:spcPts val="0"/>
              </a:spcAft>
              <a:buClr>
                <a:srgbClr val="000000"/>
              </a:buClr>
              <a:buSzPts val="3800"/>
              <a:buNone/>
              <a:defRPr sz="3800">
                <a:solidFill>
                  <a:srgbClr val="000000"/>
                </a:solidFill>
              </a:defRPr>
            </a:lvl2pPr>
            <a:lvl3pPr lvl="2" algn="ctr">
              <a:spcBef>
                <a:spcPts val="0"/>
              </a:spcBef>
              <a:spcAft>
                <a:spcPts val="0"/>
              </a:spcAft>
              <a:buClr>
                <a:srgbClr val="000000"/>
              </a:buClr>
              <a:buSzPts val="3800"/>
              <a:buNone/>
              <a:defRPr sz="3800">
                <a:solidFill>
                  <a:srgbClr val="000000"/>
                </a:solidFill>
              </a:defRPr>
            </a:lvl3pPr>
            <a:lvl4pPr lvl="3" algn="ctr">
              <a:spcBef>
                <a:spcPts val="0"/>
              </a:spcBef>
              <a:spcAft>
                <a:spcPts val="0"/>
              </a:spcAft>
              <a:buClr>
                <a:srgbClr val="000000"/>
              </a:buClr>
              <a:buSzPts val="3800"/>
              <a:buNone/>
              <a:defRPr sz="3800">
                <a:solidFill>
                  <a:srgbClr val="000000"/>
                </a:solidFill>
              </a:defRPr>
            </a:lvl4pPr>
            <a:lvl5pPr lvl="4" algn="ctr">
              <a:spcBef>
                <a:spcPts val="0"/>
              </a:spcBef>
              <a:spcAft>
                <a:spcPts val="0"/>
              </a:spcAft>
              <a:buClr>
                <a:srgbClr val="000000"/>
              </a:buClr>
              <a:buSzPts val="3800"/>
              <a:buNone/>
              <a:defRPr sz="3800">
                <a:solidFill>
                  <a:srgbClr val="000000"/>
                </a:solidFill>
              </a:defRPr>
            </a:lvl5pPr>
            <a:lvl6pPr lvl="5" algn="ctr">
              <a:spcBef>
                <a:spcPts val="0"/>
              </a:spcBef>
              <a:spcAft>
                <a:spcPts val="0"/>
              </a:spcAft>
              <a:buClr>
                <a:srgbClr val="000000"/>
              </a:buClr>
              <a:buSzPts val="3800"/>
              <a:buNone/>
              <a:defRPr sz="3800">
                <a:solidFill>
                  <a:srgbClr val="000000"/>
                </a:solidFill>
              </a:defRPr>
            </a:lvl6pPr>
            <a:lvl7pPr lvl="6" algn="ctr">
              <a:spcBef>
                <a:spcPts val="0"/>
              </a:spcBef>
              <a:spcAft>
                <a:spcPts val="0"/>
              </a:spcAft>
              <a:buClr>
                <a:srgbClr val="000000"/>
              </a:buClr>
              <a:buSzPts val="3800"/>
              <a:buNone/>
              <a:defRPr sz="3800">
                <a:solidFill>
                  <a:srgbClr val="000000"/>
                </a:solidFill>
              </a:defRPr>
            </a:lvl7pPr>
            <a:lvl8pPr lvl="7" algn="ctr">
              <a:spcBef>
                <a:spcPts val="0"/>
              </a:spcBef>
              <a:spcAft>
                <a:spcPts val="0"/>
              </a:spcAft>
              <a:buClr>
                <a:srgbClr val="000000"/>
              </a:buClr>
              <a:buSzPts val="3800"/>
              <a:buNone/>
              <a:defRPr sz="3800">
                <a:solidFill>
                  <a:srgbClr val="000000"/>
                </a:solidFill>
              </a:defRPr>
            </a:lvl8pPr>
            <a:lvl9pPr lvl="8" algn="ctr">
              <a:spcBef>
                <a:spcPts val="0"/>
              </a:spcBef>
              <a:spcAft>
                <a:spcPts val="0"/>
              </a:spcAft>
              <a:buClr>
                <a:srgbClr val="000000"/>
              </a:buClr>
              <a:buSzPts val="3800"/>
              <a:buNone/>
              <a:defRPr sz="3800">
                <a:solidFill>
                  <a:srgbClr val="000000"/>
                </a:solidFill>
              </a:defRPr>
            </a:lvl9pPr>
          </a:lstStyle>
          <a:p/>
        </p:txBody>
      </p:sp>
      <p:sp>
        <p:nvSpPr>
          <p:cNvPr id="158" name="Google Shape;158;p32"/>
          <p:cNvSpPr txBox="1"/>
          <p:nvPr>
            <p:ph idx="1" type="body"/>
          </p:nvPr>
        </p:nvSpPr>
        <p:spPr>
          <a:xfrm>
            <a:off x="495415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59" name="Google Shape;159;p32"/>
          <p:cNvSpPr/>
          <p:nvPr/>
        </p:nvSpPr>
        <p:spPr>
          <a:xfrm>
            <a:off x="4484400" y="0"/>
            <a:ext cx="87600" cy="51435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0" name="Shape 160"/>
        <p:cNvGrpSpPr/>
        <p:nvPr/>
      </p:nvGrpSpPr>
      <p:grpSpPr>
        <a:xfrm>
          <a:off x="0" y="0"/>
          <a:ext cx="0" cy="0"/>
          <a:chOff x="0" y="0"/>
          <a:chExt cx="0" cy="0"/>
        </a:xfrm>
      </p:grpSpPr>
      <p:sp>
        <p:nvSpPr>
          <p:cNvPr id="161" name="Google Shape;161;p33"/>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490F52"/>
              </a:buClr>
              <a:buSzPts val="1800"/>
              <a:buFont typeface="Open Sans ExtraBold"/>
              <a:buNone/>
              <a:defRPr sz="1800">
                <a:solidFill>
                  <a:srgbClr val="490F52"/>
                </a:solidFill>
                <a:latin typeface="Open Sans ExtraBold"/>
                <a:ea typeface="Open Sans ExtraBold"/>
                <a:cs typeface="Open Sans ExtraBold"/>
                <a:sym typeface="Open Sans ExtraBold"/>
              </a:defRPr>
            </a:lvl1pPr>
          </a:lstStyle>
          <a:p/>
        </p:txBody>
      </p:sp>
      <p:sp>
        <p:nvSpPr>
          <p:cNvPr id="162" name="Google Shape;16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2">
    <p:spTree>
      <p:nvGrpSpPr>
        <p:cNvPr id="163" name="Shape 163"/>
        <p:cNvGrpSpPr/>
        <p:nvPr/>
      </p:nvGrpSpPr>
      <p:grpSpPr>
        <a:xfrm>
          <a:off x="0" y="0"/>
          <a:ext cx="0" cy="0"/>
          <a:chOff x="0" y="0"/>
          <a:chExt cx="0" cy="0"/>
        </a:xfrm>
      </p:grpSpPr>
      <p:sp>
        <p:nvSpPr>
          <p:cNvPr id="164" name="Google Shape;164;p34"/>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23A595"/>
              </a:buClr>
              <a:buSzPts val="1800"/>
              <a:buFont typeface="Open Sans ExtraBold"/>
              <a:buNone/>
              <a:defRPr sz="1800">
                <a:solidFill>
                  <a:srgbClr val="23A595"/>
                </a:solidFill>
                <a:latin typeface="Open Sans ExtraBold"/>
                <a:ea typeface="Open Sans ExtraBold"/>
                <a:cs typeface="Open Sans ExtraBold"/>
                <a:sym typeface="Open Sans ExtraBold"/>
              </a:defRPr>
            </a:lvl1pPr>
          </a:lstStyle>
          <a:p/>
        </p:txBody>
      </p:sp>
      <p:sp>
        <p:nvSpPr>
          <p:cNvPr id="165" name="Google Shape;16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A">
  <p:cSld name="CAPTION_ONLY_1">
    <p:spTree>
      <p:nvGrpSpPr>
        <p:cNvPr id="166" name="Shape 166"/>
        <p:cNvGrpSpPr/>
        <p:nvPr/>
      </p:nvGrpSpPr>
      <p:grpSpPr>
        <a:xfrm>
          <a:off x="0" y="0"/>
          <a:ext cx="0" cy="0"/>
          <a:chOff x="0" y="0"/>
          <a:chExt cx="0" cy="0"/>
        </a:xfrm>
      </p:grpSpPr>
      <p:sp>
        <p:nvSpPr>
          <p:cNvPr id="167" name="Google Shape;167;p35"/>
          <p:cNvSpPr/>
          <p:nvPr/>
        </p:nvSpPr>
        <p:spPr>
          <a:xfrm>
            <a:off x="-12600" y="4233725"/>
            <a:ext cx="9169200" cy="9099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68" name="Google Shape;168;p35"/>
          <p:cNvSpPr txBox="1"/>
          <p:nvPr>
            <p:ph idx="1" type="body"/>
          </p:nvPr>
        </p:nvSpPr>
        <p:spPr>
          <a:xfrm>
            <a:off x="1572600" y="4389275"/>
            <a:ext cx="5998800" cy="5988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Clr>
                <a:schemeClr val="lt1"/>
              </a:buClr>
              <a:buSzPts val="1800"/>
              <a:buFont typeface="Open Sans ExtraBold"/>
              <a:buNone/>
              <a:defRPr sz="1800">
                <a:solidFill>
                  <a:schemeClr val="lt1"/>
                </a:solidFill>
                <a:latin typeface="Open Sans ExtraBold"/>
                <a:ea typeface="Open Sans ExtraBold"/>
                <a:cs typeface="Open Sans ExtraBold"/>
                <a:sym typeface="Open Sans ExtraBold"/>
              </a:defRPr>
            </a:lvl1pPr>
          </a:lstStyle>
          <a:p/>
        </p:txBody>
      </p:sp>
      <p:sp>
        <p:nvSpPr>
          <p:cNvPr id="169" name="Google Shape;16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B">
  <p:cSld name="CAPTION_ONLY_1_1">
    <p:spTree>
      <p:nvGrpSpPr>
        <p:cNvPr id="170" name="Shape 170"/>
        <p:cNvGrpSpPr/>
        <p:nvPr/>
      </p:nvGrpSpPr>
      <p:grpSpPr>
        <a:xfrm>
          <a:off x="0" y="0"/>
          <a:ext cx="0" cy="0"/>
          <a:chOff x="0" y="0"/>
          <a:chExt cx="0" cy="0"/>
        </a:xfrm>
      </p:grpSpPr>
      <p:sp>
        <p:nvSpPr>
          <p:cNvPr id="171" name="Google Shape;171;p36"/>
          <p:cNvSpPr/>
          <p:nvPr/>
        </p:nvSpPr>
        <p:spPr>
          <a:xfrm>
            <a:off x="-12600" y="4233725"/>
            <a:ext cx="9169200" cy="9099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90F52"/>
              </a:solidFill>
              <a:latin typeface="Open Sans"/>
              <a:ea typeface="Open Sans"/>
              <a:cs typeface="Open Sans"/>
              <a:sym typeface="Open Sans"/>
            </a:endParaRPr>
          </a:p>
        </p:txBody>
      </p:sp>
      <p:sp>
        <p:nvSpPr>
          <p:cNvPr id="172" name="Google Shape;172;p36"/>
          <p:cNvSpPr txBox="1"/>
          <p:nvPr>
            <p:ph idx="1" type="body"/>
          </p:nvPr>
        </p:nvSpPr>
        <p:spPr>
          <a:xfrm>
            <a:off x="1572600" y="4389275"/>
            <a:ext cx="5998800" cy="5988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Clr>
                <a:schemeClr val="lt1"/>
              </a:buClr>
              <a:buSzPts val="1800"/>
              <a:buFont typeface="Open Sans ExtraBold"/>
              <a:buNone/>
              <a:defRPr sz="1800">
                <a:solidFill>
                  <a:schemeClr val="lt1"/>
                </a:solidFill>
                <a:latin typeface="Open Sans ExtraBold"/>
                <a:ea typeface="Open Sans ExtraBold"/>
                <a:cs typeface="Open Sans ExtraBold"/>
                <a:sym typeface="Open Sans ExtraBold"/>
              </a:defRPr>
            </a:lvl1pPr>
          </a:lstStyle>
          <a:p/>
        </p:txBody>
      </p:sp>
      <p:sp>
        <p:nvSpPr>
          <p:cNvPr id="173" name="Google Shape;173;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B 1">
  <p:cSld name="CAPTION_ONLY_1_1_1">
    <p:spTree>
      <p:nvGrpSpPr>
        <p:cNvPr id="174" name="Shape 174"/>
        <p:cNvGrpSpPr/>
        <p:nvPr/>
      </p:nvGrpSpPr>
      <p:grpSpPr>
        <a:xfrm>
          <a:off x="0" y="0"/>
          <a:ext cx="0" cy="0"/>
          <a:chOff x="0" y="0"/>
          <a:chExt cx="0" cy="0"/>
        </a:xfrm>
      </p:grpSpPr>
      <p:sp>
        <p:nvSpPr>
          <p:cNvPr id="175" name="Google Shape;175;p37"/>
          <p:cNvSpPr/>
          <p:nvPr/>
        </p:nvSpPr>
        <p:spPr>
          <a:xfrm>
            <a:off x="-12600" y="4233725"/>
            <a:ext cx="9169200" cy="9099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90F52"/>
              </a:solidFill>
              <a:latin typeface="Open Sans"/>
              <a:ea typeface="Open Sans"/>
              <a:cs typeface="Open Sans"/>
              <a:sym typeface="Open Sans"/>
            </a:endParaRPr>
          </a:p>
        </p:txBody>
      </p:sp>
      <p:sp>
        <p:nvSpPr>
          <p:cNvPr id="176" name="Google Shape;176;p37"/>
          <p:cNvSpPr txBox="1"/>
          <p:nvPr>
            <p:ph idx="1" type="body"/>
          </p:nvPr>
        </p:nvSpPr>
        <p:spPr>
          <a:xfrm>
            <a:off x="1572600" y="4389275"/>
            <a:ext cx="5998800" cy="5988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Font typeface="Open Sans ExtraBold"/>
              <a:buNone/>
              <a:defRPr sz="1800">
                <a:latin typeface="Open Sans ExtraBold"/>
                <a:ea typeface="Open Sans ExtraBold"/>
                <a:cs typeface="Open Sans ExtraBold"/>
                <a:sym typeface="Open Sans ExtraBold"/>
              </a:defRPr>
            </a:lvl1pPr>
          </a:lstStyle>
          <a:p/>
        </p:txBody>
      </p:sp>
      <p:sp>
        <p:nvSpPr>
          <p:cNvPr id="177" name="Google Shape;17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8" name="Shape 178"/>
        <p:cNvGrpSpPr/>
        <p:nvPr/>
      </p:nvGrpSpPr>
      <p:grpSpPr>
        <a:xfrm>
          <a:off x="0" y="0"/>
          <a:ext cx="0" cy="0"/>
          <a:chOff x="0" y="0"/>
          <a:chExt cx="0" cy="0"/>
        </a:xfrm>
      </p:grpSpPr>
      <p:sp>
        <p:nvSpPr>
          <p:cNvPr id="179" name="Google Shape;179;p38"/>
          <p:cNvSpPr txBox="1"/>
          <p:nvPr>
            <p:ph hasCustomPrompt="1" type="title"/>
          </p:nvPr>
        </p:nvSpPr>
        <p:spPr>
          <a:xfrm>
            <a:off x="374500" y="225900"/>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23A595"/>
              </a:buClr>
              <a:buSzPts val="11000"/>
              <a:buNone/>
              <a:defRPr sz="11000">
                <a:solidFill>
                  <a:srgbClr val="23A595"/>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180" name="Google Shape;180;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1" name="Google Shape;181;p38"/>
          <p:cNvSpPr txBox="1"/>
          <p:nvPr>
            <p:ph idx="1" type="body"/>
          </p:nvPr>
        </p:nvSpPr>
        <p:spPr>
          <a:xfrm>
            <a:off x="160975" y="1892825"/>
            <a:ext cx="7450800" cy="30780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2" name="Shape 182"/>
        <p:cNvGrpSpPr/>
        <p:nvPr/>
      </p:nvGrpSpPr>
      <p:grpSpPr>
        <a:xfrm>
          <a:off x="0" y="0"/>
          <a:ext cx="0" cy="0"/>
          <a:chOff x="0" y="0"/>
          <a:chExt cx="0" cy="0"/>
        </a:xfrm>
      </p:grpSpPr>
      <p:pic>
        <p:nvPicPr>
          <p:cNvPr id="183" name="Google Shape;183;p39"/>
          <p:cNvPicPr preferRelativeResize="0"/>
          <p:nvPr/>
        </p:nvPicPr>
        <p:blipFill>
          <a:blip r:embed="rId2">
            <a:alphaModFix/>
          </a:blip>
          <a:stretch>
            <a:fillRect/>
          </a:stretch>
        </p:blipFill>
        <p:spPr>
          <a:xfrm>
            <a:off x="3193884" y="4200724"/>
            <a:ext cx="2906926" cy="7281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4" name="Shape 184"/>
        <p:cNvGrpSpPr/>
        <p:nvPr/>
      </p:nvGrpSpPr>
      <p:grpSpPr>
        <a:xfrm>
          <a:off x="0" y="0"/>
          <a:ext cx="0" cy="0"/>
          <a:chOff x="0" y="0"/>
          <a:chExt cx="0" cy="0"/>
        </a:xfrm>
      </p:grpSpPr>
      <p:sp>
        <p:nvSpPr>
          <p:cNvPr id="185" name="Google Shape;185;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6" name="Google Shape;186;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87" name="Google Shape;187;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0" name="Shape 190"/>
        <p:cNvGrpSpPr/>
        <p:nvPr/>
      </p:nvGrpSpPr>
      <p:grpSpPr>
        <a:xfrm>
          <a:off x="0" y="0"/>
          <a:ext cx="0" cy="0"/>
          <a:chOff x="0" y="0"/>
          <a:chExt cx="0" cy="0"/>
        </a:xfrm>
      </p:grpSpPr>
      <p:sp>
        <p:nvSpPr>
          <p:cNvPr id="191" name="Google Shape;191;p4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2" name="Google Shape;192;p4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1200"/>
              </a:spcBef>
              <a:spcAft>
                <a:spcPts val="0"/>
              </a:spcAft>
              <a:buClr>
                <a:schemeClr val="dk1"/>
              </a:buClr>
              <a:buSzPts val="2100"/>
              <a:buChar char="○"/>
              <a:defRPr sz="2100"/>
            </a:lvl2pPr>
            <a:lvl3pPr indent="-342900" lvl="2" marL="1371600" algn="l">
              <a:lnSpc>
                <a:spcPct val="90000"/>
              </a:lnSpc>
              <a:spcBef>
                <a:spcPts val="1200"/>
              </a:spcBef>
              <a:spcAft>
                <a:spcPts val="0"/>
              </a:spcAft>
              <a:buClr>
                <a:schemeClr val="dk1"/>
              </a:buClr>
              <a:buSzPts val="1800"/>
              <a:buChar char="■"/>
              <a:defRPr sz="1800"/>
            </a:lvl3pPr>
            <a:lvl4pPr indent="-323850" lvl="3" marL="1828800" algn="l">
              <a:lnSpc>
                <a:spcPct val="90000"/>
              </a:lnSpc>
              <a:spcBef>
                <a:spcPts val="1200"/>
              </a:spcBef>
              <a:spcAft>
                <a:spcPts val="0"/>
              </a:spcAft>
              <a:buClr>
                <a:schemeClr val="dk1"/>
              </a:buClr>
              <a:buSzPts val="1500"/>
              <a:buChar char="●"/>
              <a:defRPr sz="1500"/>
            </a:lvl4pPr>
            <a:lvl5pPr indent="-323850" lvl="4" marL="2286000" algn="l">
              <a:lnSpc>
                <a:spcPct val="90000"/>
              </a:lnSpc>
              <a:spcBef>
                <a:spcPts val="1200"/>
              </a:spcBef>
              <a:spcAft>
                <a:spcPts val="0"/>
              </a:spcAft>
              <a:buClr>
                <a:schemeClr val="dk1"/>
              </a:buClr>
              <a:buSzPts val="1500"/>
              <a:buChar char="○"/>
              <a:defRPr sz="1500"/>
            </a:lvl5pPr>
            <a:lvl6pPr indent="-323850" lvl="5" marL="2743200" algn="l">
              <a:lnSpc>
                <a:spcPct val="90000"/>
              </a:lnSpc>
              <a:spcBef>
                <a:spcPts val="1200"/>
              </a:spcBef>
              <a:spcAft>
                <a:spcPts val="0"/>
              </a:spcAft>
              <a:buClr>
                <a:schemeClr val="dk1"/>
              </a:buClr>
              <a:buSzPts val="1500"/>
              <a:buChar char="■"/>
              <a:defRPr sz="1500"/>
            </a:lvl6pPr>
            <a:lvl7pPr indent="-323850" lvl="6" marL="3200400" algn="l">
              <a:lnSpc>
                <a:spcPct val="90000"/>
              </a:lnSpc>
              <a:spcBef>
                <a:spcPts val="1200"/>
              </a:spcBef>
              <a:spcAft>
                <a:spcPts val="0"/>
              </a:spcAft>
              <a:buClr>
                <a:schemeClr val="dk1"/>
              </a:buClr>
              <a:buSzPts val="1500"/>
              <a:buChar char="●"/>
              <a:defRPr sz="1500"/>
            </a:lvl7pPr>
            <a:lvl8pPr indent="-323850" lvl="7" marL="3657600" algn="l">
              <a:lnSpc>
                <a:spcPct val="90000"/>
              </a:lnSpc>
              <a:spcBef>
                <a:spcPts val="1200"/>
              </a:spcBef>
              <a:spcAft>
                <a:spcPts val="0"/>
              </a:spcAft>
              <a:buClr>
                <a:schemeClr val="dk1"/>
              </a:buClr>
              <a:buSzPts val="1500"/>
              <a:buChar char="○"/>
              <a:defRPr sz="1500"/>
            </a:lvl8pPr>
            <a:lvl9pPr indent="-323850" lvl="8" marL="4114800" algn="l">
              <a:lnSpc>
                <a:spcPct val="90000"/>
              </a:lnSpc>
              <a:spcBef>
                <a:spcPts val="1200"/>
              </a:spcBef>
              <a:spcAft>
                <a:spcPts val="1200"/>
              </a:spcAft>
              <a:buClr>
                <a:schemeClr val="dk1"/>
              </a:buClr>
              <a:buSzPts val="1500"/>
              <a:buChar char="■"/>
              <a:defRPr sz="1500"/>
            </a:lvl9pPr>
          </a:lstStyle>
          <a:p/>
        </p:txBody>
      </p:sp>
      <p:sp>
        <p:nvSpPr>
          <p:cNvPr id="193" name="Google Shape;193;p4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1200"/>
              </a:spcBef>
              <a:spcAft>
                <a:spcPts val="0"/>
              </a:spcAft>
              <a:buClr>
                <a:schemeClr val="dk1"/>
              </a:buClr>
              <a:buSzPts val="1100"/>
              <a:buNone/>
              <a:defRPr sz="1100"/>
            </a:lvl2pPr>
            <a:lvl3pPr indent="-228600" lvl="2" marL="1371600" algn="l">
              <a:lnSpc>
                <a:spcPct val="90000"/>
              </a:lnSpc>
              <a:spcBef>
                <a:spcPts val="1200"/>
              </a:spcBef>
              <a:spcAft>
                <a:spcPts val="0"/>
              </a:spcAft>
              <a:buClr>
                <a:schemeClr val="dk1"/>
              </a:buClr>
              <a:buSzPts val="900"/>
              <a:buNone/>
              <a:defRPr sz="900"/>
            </a:lvl3pPr>
            <a:lvl4pPr indent="-228600" lvl="3" marL="1828800" algn="l">
              <a:lnSpc>
                <a:spcPct val="90000"/>
              </a:lnSpc>
              <a:spcBef>
                <a:spcPts val="1200"/>
              </a:spcBef>
              <a:spcAft>
                <a:spcPts val="0"/>
              </a:spcAft>
              <a:buClr>
                <a:schemeClr val="dk1"/>
              </a:buClr>
              <a:buSzPts val="800"/>
              <a:buNone/>
              <a:defRPr sz="800"/>
            </a:lvl4pPr>
            <a:lvl5pPr indent="-228600" lvl="4" marL="2286000" algn="l">
              <a:lnSpc>
                <a:spcPct val="90000"/>
              </a:lnSpc>
              <a:spcBef>
                <a:spcPts val="1200"/>
              </a:spcBef>
              <a:spcAft>
                <a:spcPts val="0"/>
              </a:spcAft>
              <a:buClr>
                <a:schemeClr val="dk1"/>
              </a:buClr>
              <a:buSzPts val="800"/>
              <a:buNone/>
              <a:defRPr sz="800"/>
            </a:lvl5pPr>
            <a:lvl6pPr indent="-228600" lvl="5" marL="2743200" algn="l">
              <a:lnSpc>
                <a:spcPct val="90000"/>
              </a:lnSpc>
              <a:spcBef>
                <a:spcPts val="1200"/>
              </a:spcBef>
              <a:spcAft>
                <a:spcPts val="0"/>
              </a:spcAft>
              <a:buClr>
                <a:schemeClr val="dk1"/>
              </a:buClr>
              <a:buSzPts val="800"/>
              <a:buNone/>
              <a:defRPr sz="800"/>
            </a:lvl6pPr>
            <a:lvl7pPr indent="-228600" lvl="6" marL="3200400" algn="l">
              <a:lnSpc>
                <a:spcPct val="90000"/>
              </a:lnSpc>
              <a:spcBef>
                <a:spcPts val="1200"/>
              </a:spcBef>
              <a:spcAft>
                <a:spcPts val="0"/>
              </a:spcAft>
              <a:buClr>
                <a:schemeClr val="dk1"/>
              </a:buClr>
              <a:buSzPts val="800"/>
              <a:buNone/>
              <a:defRPr sz="800"/>
            </a:lvl7pPr>
            <a:lvl8pPr indent="-228600" lvl="7" marL="3657600" algn="l">
              <a:lnSpc>
                <a:spcPct val="90000"/>
              </a:lnSpc>
              <a:spcBef>
                <a:spcPts val="1200"/>
              </a:spcBef>
              <a:spcAft>
                <a:spcPts val="0"/>
              </a:spcAft>
              <a:buClr>
                <a:schemeClr val="dk1"/>
              </a:buClr>
              <a:buSzPts val="800"/>
              <a:buNone/>
              <a:defRPr sz="800"/>
            </a:lvl8pPr>
            <a:lvl9pPr indent="-228600" lvl="8" marL="4114800" algn="l">
              <a:lnSpc>
                <a:spcPct val="90000"/>
              </a:lnSpc>
              <a:spcBef>
                <a:spcPts val="1200"/>
              </a:spcBef>
              <a:spcAft>
                <a:spcPts val="1200"/>
              </a:spcAft>
              <a:buClr>
                <a:schemeClr val="dk1"/>
              </a:buClr>
              <a:buSzPts val="800"/>
              <a:buNone/>
              <a:defRPr sz="800"/>
            </a:lvl9pPr>
          </a:lstStyle>
          <a:p/>
        </p:txBody>
      </p:sp>
      <p:sp>
        <p:nvSpPr>
          <p:cNvPr id="194" name="Google Shape;194;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7" name="Shape 197"/>
        <p:cNvGrpSpPr/>
        <p:nvPr/>
      </p:nvGrpSpPr>
      <p:grpSpPr>
        <a:xfrm>
          <a:off x="0" y="0"/>
          <a:ext cx="0" cy="0"/>
          <a:chOff x="0" y="0"/>
          <a:chExt cx="0" cy="0"/>
        </a:xfrm>
      </p:grpSpPr>
      <p:sp>
        <p:nvSpPr>
          <p:cNvPr id="198" name="Google Shape;198;p4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9" name="Google Shape;199;p4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200" name="Google Shape;200;p4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201" name="Google Shape;201;p4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202" name="Google Shape;202;p4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203" name="Google Shape;203;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206" name="Shape 206"/>
        <p:cNvGrpSpPr/>
        <p:nvPr/>
      </p:nvGrpSpPr>
      <p:grpSpPr>
        <a:xfrm>
          <a:off x="0" y="0"/>
          <a:ext cx="0" cy="0"/>
          <a:chOff x="0" y="0"/>
          <a:chExt cx="0" cy="0"/>
        </a:xfrm>
      </p:grpSpPr>
      <p:sp>
        <p:nvSpPr>
          <p:cNvPr id="207" name="Google Shape;207;p43"/>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8" name="Google Shape;208;p43"/>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209" name="Google Shape;209;p43"/>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0" name="Google Shape;210;p43"/>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1" name="Google Shape;211;p43"/>
          <p:cNvSpPr/>
          <p:nvPr>
            <p:ph idx="12" type="sldNum"/>
          </p:nvPr>
        </p:nvSpPr>
        <p:spPr>
          <a:xfrm>
            <a:off x="8069192" y="4663440"/>
            <a:ext cx="274200" cy="274200"/>
          </a:xfrm>
          <a:prstGeom prst="ellipse">
            <a:avLst/>
          </a:prstGeom>
          <a:solidFill>
            <a:srgbClr val="1D1D1D">
              <a:alpha val="69410"/>
            </a:srgbClr>
          </a:solidFill>
          <a:ln>
            <a:noFill/>
          </a:ln>
        </p:spPr>
        <p:txBody>
          <a:bodyPr anchorCtr="0" anchor="ctr" bIns="34275" lIns="13700" spcFirstLastPara="1" rIns="13700" wrap="square" tIns="3427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2"/>
        </a:solidFill>
      </p:bgPr>
    </p:bg>
    <p:spTree>
      <p:nvGrpSpPr>
        <p:cNvPr id="218" name="Shape 218"/>
        <p:cNvGrpSpPr/>
        <p:nvPr/>
      </p:nvGrpSpPr>
      <p:grpSpPr>
        <a:xfrm>
          <a:off x="0" y="0"/>
          <a:ext cx="0" cy="0"/>
          <a:chOff x="0" y="0"/>
          <a:chExt cx="0" cy="0"/>
        </a:xfrm>
      </p:grpSpPr>
      <p:sp>
        <p:nvSpPr>
          <p:cNvPr id="219" name="Google Shape;219;p45"/>
          <p:cNvSpPr txBox="1"/>
          <p:nvPr>
            <p:ph type="ctrTitle"/>
          </p:nvPr>
        </p:nvSpPr>
        <p:spPr>
          <a:xfrm>
            <a:off x="1200150" y="1790058"/>
            <a:ext cx="6743700" cy="12345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37150" lIns="205725" spcFirstLastPara="1" rIns="205725" wrap="square" tIns="137150">
            <a:normAutofit/>
          </a:bodyPr>
          <a:lstStyle>
            <a:lvl1pPr lvl="0" algn="ctr">
              <a:lnSpc>
                <a:spcPct val="90000"/>
              </a:lnSpc>
              <a:spcBef>
                <a:spcPts val="0"/>
              </a:spcBef>
              <a:spcAft>
                <a:spcPts val="0"/>
              </a:spcAft>
              <a:buClr>
                <a:srgbClr val="262626"/>
              </a:buClr>
              <a:buSzPts val="2900"/>
              <a:buFont typeface="Gill Sans"/>
              <a:buNone/>
              <a:defRPr sz="29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0" name="Google Shape;220;p45"/>
          <p:cNvSpPr txBox="1"/>
          <p:nvPr>
            <p:ph idx="1" type="subTitle"/>
          </p:nvPr>
        </p:nvSpPr>
        <p:spPr>
          <a:xfrm>
            <a:off x="2021396" y="3264408"/>
            <a:ext cx="5101200" cy="930000"/>
          </a:xfrm>
          <a:prstGeom prst="rect">
            <a:avLst/>
          </a:prstGeom>
          <a:noFill/>
          <a:ln>
            <a:noFill/>
          </a:ln>
        </p:spPr>
        <p:txBody>
          <a:bodyPr anchorCtr="0" anchor="t" bIns="34275" lIns="68575" spcFirstLastPara="1" rIns="68575" wrap="square" tIns="34275">
            <a:normAutofit/>
          </a:bodyPr>
          <a:lstStyle>
            <a:lvl1pPr lvl="0" algn="ctr">
              <a:lnSpc>
                <a:spcPct val="100000"/>
              </a:lnSpc>
              <a:spcBef>
                <a:spcPts val="800"/>
              </a:spcBef>
              <a:spcAft>
                <a:spcPts val="0"/>
              </a:spcAft>
              <a:buSzPts val="1500"/>
              <a:buNone/>
              <a:defRPr sz="1500">
                <a:solidFill>
                  <a:srgbClr val="FEFEFE"/>
                </a:solidFill>
              </a:defRPr>
            </a:lvl1pPr>
            <a:lvl2pPr lvl="1" algn="ctr">
              <a:lnSpc>
                <a:spcPct val="100000"/>
              </a:lnSpc>
              <a:spcBef>
                <a:spcPts val="800"/>
              </a:spcBef>
              <a:spcAft>
                <a:spcPts val="0"/>
              </a:spcAft>
              <a:buSzPts val="1500"/>
              <a:buNone/>
              <a:defRPr sz="1500"/>
            </a:lvl2pPr>
            <a:lvl3pPr lvl="2" algn="ctr">
              <a:lnSpc>
                <a:spcPct val="100000"/>
              </a:lnSpc>
              <a:spcBef>
                <a:spcPts val="800"/>
              </a:spcBef>
              <a:spcAft>
                <a:spcPts val="0"/>
              </a:spcAft>
              <a:buSzPts val="1400"/>
              <a:buNone/>
              <a:defRPr sz="1400"/>
            </a:lvl3pPr>
            <a:lvl4pPr lvl="3" algn="ctr">
              <a:lnSpc>
                <a:spcPct val="100000"/>
              </a:lnSpc>
              <a:spcBef>
                <a:spcPts val="800"/>
              </a:spcBef>
              <a:spcAft>
                <a:spcPts val="0"/>
              </a:spcAft>
              <a:buSzPts val="1200"/>
              <a:buNone/>
              <a:defRPr sz="1200"/>
            </a:lvl4pPr>
            <a:lvl5pPr lvl="4" algn="ctr">
              <a:lnSpc>
                <a:spcPct val="100000"/>
              </a:lnSpc>
              <a:spcBef>
                <a:spcPts val="800"/>
              </a:spcBef>
              <a:spcAft>
                <a:spcPts val="0"/>
              </a:spcAft>
              <a:buSzPts val="1200"/>
              <a:buNone/>
              <a:defRPr sz="1200"/>
            </a:lvl5pPr>
            <a:lvl6pPr lvl="5" algn="ctr">
              <a:lnSpc>
                <a:spcPct val="100000"/>
              </a:lnSpc>
              <a:spcBef>
                <a:spcPts val="800"/>
              </a:spcBef>
              <a:spcAft>
                <a:spcPts val="0"/>
              </a:spcAft>
              <a:buSzPts val="1200"/>
              <a:buNone/>
              <a:defRPr sz="1200"/>
            </a:lvl6pPr>
            <a:lvl7pPr lvl="6" algn="ctr">
              <a:lnSpc>
                <a:spcPct val="100000"/>
              </a:lnSpc>
              <a:spcBef>
                <a:spcPts val="800"/>
              </a:spcBef>
              <a:spcAft>
                <a:spcPts val="0"/>
              </a:spcAft>
              <a:buSzPts val="1200"/>
              <a:buNone/>
              <a:defRPr sz="1200"/>
            </a:lvl7pPr>
            <a:lvl8pPr lvl="7" algn="ctr">
              <a:lnSpc>
                <a:spcPct val="100000"/>
              </a:lnSpc>
              <a:spcBef>
                <a:spcPts val="800"/>
              </a:spcBef>
              <a:spcAft>
                <a:spcPts val="0"/>
              </a:spcAft>
              <a:buSzPts val="1200"/>
              <a:buNone/>
              <a:defRPr sz="1200"/>
            </a:lvl8pPr>
            <a:lvl9pPr lvl="8" algn="ctr">
              <a:lnSpc>
                <a:spcPct val="100000"/>
              </a:lnSpc>
              <a:spcBef>
                <a:spcPts val="800"/>
              </a:spcBef>
              <a:spcAft>
                <a:spcPts val="0"/>
              </a:spcAft>
              <a:buSzPts val="1200"/>
              <a:buNone/>
              <a:defRPr sz="1200"/>
            </a:lvl9pPr>
          </a:lstStyle>
          <a:p/>
        </p:txBody>
      </p:sp>
      <p:sp>
        <p:nvSpPr>
          <p:cNvPr id="221" name="Google Shape;221;p45"/>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2" name="Google Shape;222;p45"/>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3" name="Google Shape;223;p45"/>
          <p:cNvSpPr/>
          <p:nvPr>
            <p:ph idx="12" type="sldNum"/>
          </p:nvPr>
        </p:nvSpPr>
        <p:spPr>
          <a:xfrm>
            <a:off x="8069192" y="4663440"/>
            <a:ext cx="274200" cy="274200"/>
          </a:xfrm>
          <a:prstGeom prst="ellipse">
            <a:avLst/>
          </a:prstGeom>
          <a:solidFill>
            <a:srgbClr val="1D1D1D">
              <a:alpha val="69410"/>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with Image Full Screen">
  <p:cSld name="White Title with Image Full Screen">
    <p:bg>
      <p:bgPr>
        <a:blipFill>
          <a:blip r:embed="rId2">
            <a:alphaModFix/>
          </a:blip>
          <a:stretch>
            <a:fillRect/>
          </a:stretch>
        </a:blipFill>
      </p:bgPr>
    </p:bg>
    <p:spTree>
      <p:nvGrpSpPr>
        <p:cNvPr id="227" name="Shape 227"/>
        <p:cNvGrpSpPr/>
        <p:nvPr/>
      </p:nvGrpSpPr>
      <p:grpSpPr>
        <a:xfrm>
          <a:off x="0" y="0"/>
          <a:ext cx="0" cy="0"/>
          <a:chOff x="0" y="0"/>
          <a:chExt cx="0" cy="0"/>
        </a:xfrm>
      </p:grpSpPr>
      <p:sp>
        <p:nvSpPr>
          <p:cNvPr id="228" name="Google Shape;228;p47"/>
          <p:cNvSpPr/>
          <p:nvPr>
            <p:ph idx="2" type="pic"/>
          </p:nvPr>
        </p:nvSpPr>
        <p:spPr>
          <a:xfrm>
            <a:off x="0" y="0"/>
            <a:ext cx="9144000" cy="5143500"/>
          </a:xfrm>
          <a:prstGeom prst="rect">
            <a:avLst/>
          </a:prstGeom>
          <a:solidFill>
            <a:schemeClr val="accent5"/>
          </a:solidFill>
          <a:ln>
            <a:noFill/>
          </a:ln>
        </p:spPr>
      </p:sp>
      <p:sp>
        <p:nvSpPr>
          <p:cNvPr id="229" name="Google Shape;229;p47"/>
          <p:cNvSpPr txBox="1"/>
          <p:nvPr>
            <p:ph type="ctrTitle"/>
          </p:nvPr>
        </p:nvSpPr>
        <p:spPr>
          <a:xfrm>
            <a:off x="215522" y="148700"/>
            <a:ext cx="8712900" cy="8100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3600"/>
              <a:buFont typeface="Century Gothic"/>
              <a:buNone/>
              <a:defRPr sz="3600">
                <a:solidFill>
                  <a:schemeClr val="l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0" name="Google Shape;230;p47"/>
          <p:cNvSpPr txBox="1"/>
          <p:nvPr>
            <p:ph idx="1" type="body"/>
          </p:nvPr>
        </p:nvSpPr>
        <p:spPr>
          <a:xfrm>
            <a:off x="7200900" y="3931921"/>
            <a:ext cx="1574400" cy="424500"/>
          </a:xfrm>
          <a:prstGeom prst="rect">
            <a:avLst/>
          </a:prstGeom>
          <a:blipFill rotWithShape="1">
            <a:blip r:embed="rId3">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1" name="Google Shape;231;p47"/>
          <p:cNvSpPr txBox="1"/>
          <p:nvPr>
            <p:ph idx="3" type="body"/>
          </p:nvPr>
        </p:nvSpPr>
        <p:spPr>
          <a:xfrm>
            <a:off x="274320" y="4855464"/>
            <a:ext cx="1714500" cy="122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lt1"/>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47"/>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900" u="none" cap="none" strike="noStrike">
                <a:solidFill>
                  <a:schemeClr val="lt1"/>
                </a:solidFill>
                <a:latin typeface="Century Gothic"/>
                <a:ea typeface="Century Gothic"/>
                <a:cs typeface="Century Gothic"/>
                <a:sym typeface="Century Gothic"/>
              </a:defRPr>
            </a:lvl1pPr>
            <a:lvl2pPr lvl="1"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
        <p:nvSpPr>
          <p:cNvPr id="233" name="Google Shape;233;p47"/>
          <p:cNvSpPr txBox="1"/>
          <p:nvPr>
            <p:ph idx="4" type="body"/>
          </p:nvPr>
        </p:nvSpPr>
        <p:spPr>
          <a:xfrm>
            <a:off x="27432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l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4" name="Google Shape;234;p47"/>
          <p:cNvSpPr txBox="1"/>
          <p:nvPr>
            <p:ph idx="5"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700"/>
              <a:buNone/>
              <a:defRPr b="1" sz="1700">
                <a:solidFill>
                  <a:schemeClr val="l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5" name="Google Shape;235;p47"/>
          <p:cNvSpPr txBox="1"/>
          <p:nvPr>
            <p:ph idx="6"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400"/>
              <a:buNone/>
              <a:defRPr b="0" sz="1400">
                <a:solidFill>
                  <a:schemeClr val="l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03">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Red Logo">
  <p:cSld name="Full Image - Red Logo">
    <p:spTree>
      <p:nvGrpSpPr>
        <p:cNvPr id="236" name="Shape 236"/>
        <p:cNvGrpSpPr/>
        <p:nvPr/>
      </p:nvGrpSpPr>
      <p:grpSpPr>
        <a:xfrm>
          <a:off x="0" y="0"/>
          <a:ext cx="0" cy="0"/>
          <a:chOff x="0" y="0"/>
          <a:chExt cx="0" cy="0"/>
        </a:xfrm>
      </p:grpSpPr>
      <p:sp>
        <p:nvSpPr>
          <p:cNvPr id="237" name="Google Shape;237;p48"/>
          <p:cNvSpPr/>
          <p:nvPr>
            <p:ph idx="2" type="pic"/>
          </p:nvPr>
        </p:nvSpPr>
        <p:spPr>
          <a:xfrm>
            <a:off x="0" y="0"/>
            <a:ext cx="9144000" cy="5143500"/>
          </a:xfrm>
          <a:prstGeom prst="rect">
            <a:avLst/>
          </a:prstGeom>
          <a:solidFill>
            <a:schemeClr val="accent5"/>
          </a:solidFill>
          <a:ln>
            <a:noFill/>
          </a:ln>
        </p:spPr>
      </p:sp>
      <p:sp>
        <p:nvSpPr>
          <p:cNvPr id="238" name="Google Shape;238;p48"/>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9" name="Google Shape;239;p48"/>
          <p:cNvSpPr txBox="1"/>
          <p:nvPr>
            <p:ph idx="3" type="body"/>
          </p:nvPr>
        </p:nvSpPr>
        <p:spPr>
          <a:xfrm>
            <a:off x="205740" y="4855464"/>
            <a:ext cx="1714500" cy="116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accent6"/>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0" name="Google Shape;240;p48"/>
          <p:cNvSpPr txBox="1"/>
          <p:nvPr>
            <p:ph idx="4" type="body"/>
          </p:nvPr>
        </p:nvSpPr>
        <p:spPr>
          <a:xfrm>
            <a:off x="8059049" y="4706820"/>
            <a:ext cx="836700" cy="2256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1 Column with Bullets">
  <p:cSld name="Content - 1 Column with Bullets">
    <p:spTree>
      <p:nvGrpSpPr>
        <p:cNvPr id="241" name="Shape 241"/>
        <p:cNvGrpSpPr/>
        <p:nvPr/>
      </p:nvGrpSpPr>
      <p:grpSpPr>
        <a:xfrm>
          <a:off x="0" y="0"/>
          <a:ext cx="0" cy="0"/>
          <a:chOff x="0" y="0"/>
          <a:chExt cx="0" cy="0"/>
        </a:xfrm>
      </p:grpSpPr>
      <p:sp>
        <p:nvSpPr>
          <p:cNvPr id="242" name="Google Shape;242;p49"/>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3" name="Google Shape;243;p49"/>
          <p:cNvSpPr txBox="1"/>
          <p:nvPr>
            <p:ph idx="1" type="body"/>
          </p:nvPr>
        </p:nvSpPr>
        <p:spPr>
          <a:xfrm>
            <a:off x="1599057" y="1220724"/>
            <a:ext cx="5946000" cy="3134100"/>
          </a:xfrm>
          <a:prstGeom prst="rect">
            <a:avLst/>
          </a:prstGeom>
          <a:noFill/>
          <a:ln>
            <a:noFill/>
          </a:ln>
        </p:spPr>
        <p:txBody>
          <a:bodyPr anchorCtr="0" anchor="ctr" bIns="34275" lIns="68575" spcFirstLastPara="1" rIns="68575" wrap="square" tIns="34275">
            <a:noAutofit/>
          </a:bodyPr>
          <a:lstStyle>
            <a:lvl1pPr indent="-317500" lvl="0" marL="457200" algn="l">
              <a:lnSpc>
                <a:spcPct val="95000"/>
              </a:lnSpc>
              <a:spcBef>
                <a:spcPts val="1800"/>
              </a:spcBef>
              <a:spcAft>
                <a:spcPts val="0"/>
              </a:spcAft>
              <a:buSzPts val="1400"/>
              <a:buChar char="•"/>
              <a:defRPr sz="1400"/>
            </a:lvl1pPr>
            <a:lvl2pPr indent="-317500" lvl="1" marL="914400" algn="l">
              <a:lnSpc>
                <a:spcPct val="95000"/>
              </a:lnSpc>
              <a:spcBef>
                <a:spcPts val="1800"/>
              </a:spcBef>
              <a:spcAft>
                <a:spcPts val="0"/>
              </a:spcAft>
              <a:buSzPts val="1400"/>
              <a:buChar char="•"/>
              <a:defRPr sz="1400"/>
            </a:lvl2pPr>
            <a:lvl3pPr indent="-317500" lvl="2" marL="1371600" algn="l">
              <a:lnSpc>
                <a:spcPct val="95000"/>
              </a:lnSpc>
              <a:spcBef>
                <a:spcPts val="1800"/>
              </a:spcBef>
              <a:spcAft>
                <a:spcPts val="0"/>
              </a:spcAft>
              <a:buSzPts val="1400"/>
              <a:buChar char="•"/>
              <a:defRPr sz="1400"/>
            </a:lvl3pPr>
            <a:lvl4pPr indent="-317500" lvl="3" marL="1828800" algn="l">
              <a:lnSpc>
                <a:spcPct val="95000"/>
              </a:lnSpc>
              <a:spcBef>
                <a:spcPts val="1800"/>
              </a:spcBef>
              <a:spcAft>
                <a:spcPts val="0"/>
              </a:spcAft>
              <a:buSzPts val="1400"/>
              <a:buChar char="•"/>
              <a:defRPr sz="1400"/>
            </a:lvl4pPr>
            <a:lvl5pPr indent="-317500" lvl="4" marL="2286000" algn="l">
              <a:lnSpc>
                <a:spcPct val="95000"/>
              </a:lnSpc>
              <a:spcBef>
                <a:spcPts val="1800"/>
              </a:spcBef>
              <a:spcAft>
                <a:spcPts val="0"/>
              </a:spcAft>
              <a:buSzPts val="1400"/>
              <a:buChar char="•"/>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4" name="Google Shape;244;p49"/>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5" name="Google Shape;245;p49"/>
          <p:cNvSpPr txBox="1"/>
          <p:nvPr>
            <p:ph idx="3"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6" name="Google Shape;246;p49"/>
          <p:cNvSpPr txBox="1"/>
          <p:nvPr>
            <p:ph idx="4"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47" name="Google Shape;247;p49"/>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248" name="Google Shape;248;p49"/>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b="0" i="0" lang="en" sz="500" u="none" cap="none" strike="noStrike">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opic - Image">
  <p:cSld name="New Topic - Image">
    <p:spTree>
      <p:nvGrpSpPr>
        <p:cNvPr id="249" name="Shape 249"/>
        <p:cNvGrpSpPr/>
        <p:nvPr/>
      </p:nvGrpSpPr>
      <p:grpSpPr>
        <a:xfrm>
          <a:off x="0" y="0"/>
          <a:ext cx="0" cy="0"/>
          <a:chOff x="0" y="0"/>
          <a:chExt cx="0" cy="0"/>
        </a:xfrm>
      </p:grpSpPr>
      <p:sp>
        <p:nvSpPr>
          <p:cNvPr id="250" name="Google Shape;250;p50"/>
          <p:cNvSpPr/>
          <p:nvPr>
            <p:ph idx="2" type="pic"/>
          </p:nvPr>
        </p:nvSpPr>
        <p:spPr>
          <a:xfrm>
            <a:off x="0" y="0"/>
            <a:ext cx="9144000" cy="5143500"/>
          </a:xfrm>
          <a:prstGeom prst="rect">
            <a:avLst/>
          </a:prstGeom>
          <a:solidFill>
            <a:schemeClr val="accent5"/>
          </a:solidFill>
          <a:ln>
            <a:noFill/>
          </a:ln>
        </p:spPr>
      </p:sp>
      <p:sp>
        <p:nvSpPr>
          <p:cNvPr id="251" name="Google Shape;251;p50"/>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l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2" name="Google Shape;252;p50"/>
          <p:cNvSpPr txBox="1"/>
          <p:nvPr>
            <p:ph idx="3" type="body"/>
          </p:nvPr>
        </p:nvSpPr>
        <p:spPr>
          <a:xfrm>
            <a:off x="205740" y="4855464"/>
            <a:ext cx="1714500" cy="116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lt1"/>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3" name="Google Shape;253;p50"/>
          <p:cNvSpPr txBox="1"/>
          <p:nvPr>
            <p:ph idx="4" type="body"/>
          </p:nvPr>
        </p:nvSpPr>
        <p:spPr>
          <a:xfrm>
            <a:off x="8059049" y="4709861"/>
            <a:ext cx="835800" cy="2193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4" name="Google Shape;254;p50"/>
          <p:cNvSpPr txBox="1"/>
          <p:nvPr>
            <p:ph type="title"/>
          </p:nvPr>
        </p:nvSpPr>
        <p:spPr>
          <a:xfrm>
            <a:off x="628650" y="1501974"/>
            <a:ext cx="7886700" cy="2139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Title with Image">
  <p:cSld name="Red Title with Image">
    <p:spTree>
      <p:nvGrpSpPr>
        <p:cNvPr id="255" name="Shape 255"/>
        <p:cNvGrpSpPr/>
        <p:nvPr/>
      </p:nvGrpSpPr>
      <p:grpSpPr>
        <a:xfrm>
          <a:off x="0" y="0"/>
          <a:ext cx="0" cy="0"/>
          <a:chOff x="0" y="0"/>
          <a:chExt cx="0" cy="0"/>
        </a:xfrm>
      </p:grpSpPr>
      <p:sp>
        <p:nvSpPr>
          <p:cNvPr id="256" name="Google Shape;256;p51"/>
          <p:cNvSpPr/>
          <p:nvPr>
            <p:ph idx="2" type="pic"/>
          </p:nvPr>
        </p:nvSpPr>
        <p:spPr>
          <a:xfrm>
            <a:off x="0" y="0"/>
            <a:ext cx="9144000" cy="3712500"/>
          </a:xfrm>
          <a:prstGeom prst="rect">
            <a:avLst/>
          </a:prstGeom>
          <a:solidFill>
            <a:schemeClr val="accent5"/>
          </a:solidFill>
          <a:ln>
            <a:noFill/>
          </a:ln>
        </p:spPr>
      </p:sp>
      <p:sp>
        <p:nvSpPr>
          <p:cNvPr id="257" name="Google Shape;257;p51"/>
          <p:cNvSpPr txBox="1"/>
          <p:nvPr>
            <p:ph type="ctrTitle"/>
          </p:nvPr>
        </p:nvSpPr>
        <p:spPr>
          <a:xfrm>
            <a:off x="215522" y="148700"/>
            <a:ext cx="8712900" cy="8100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accent1"/>
              </a:buClr>
              <a:buSzPts val="3600"/>
              <a:buFont typeface="Century Gothic"/>
              <a:buNone/>
              <a:defRPr sz="3600">
                <a:solidFill>
                  <a:schemeClr val="accen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8" name="Google Shape;258;p51"/>
          <p:cNvSpPr txBox="1"/>
          <p:nvPr>
            <p:ph idx="1" type="body"/>
          </p:nvPr>
        </p:nvSpPr>
        <p:spPr>
          <a:xfrm>
            <a:off x="27432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9" name="Google Shape;259;p51"/>
          <p:cNvSpPr txBox="1"/>
          <p:nvPr>
            <p:ph idx="3"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700"/>
              <a:buNone/>
              <a:defRPr b="1" sz="17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0" name="Google Shape;260;p51"/>
          <p:cNvSpPr txBox="1"/>
          <p:nvPr>
            <p:ph idx="4"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400"/>
              <a:buNone/>
              <a:defRPr b="0" sz="14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61" name="Google Shape;261;p51"/>
          <p:cNvPicPr preferRelativeResize="0"/>
          <p:nvPr/>
        </p:nvPicPr>
        <p:blipFill rotWithShape="1">
          <a:blip r:embed="rId2">
            <a:alphaModFix/>
          </a:blip>
          <a:srcRect b="0" l="0" r="0" t="0"/>
          <a:stretch/>
        </p:blipFill>
        <p:spPr>
          <a:xfrm>
            <a:off x="7200900" y="3931921"/>
            <a:ext cx="1574351" cy="422387"/>
          </a:xfrm>
          <a:prstGeom prst="rect">
            <a:avLst/>
          </a:prstGeom>
          <a:noFill/>
          <a:ln>
            <a:noFill/>
          </a:ln>
        </p:spPr>
      </p:pic>
      <p:sp>
        <p:nvSpPr>
          <p:cNvPr id="262" name="Google Shape;262;p51"/>
          <p:cNvSpPr txBox="1"/>
          <p:nvPr/>
        </p:nvSpPr>
        <p:spPr>
          <a:xfrm>
            <a:off x="27432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b="0" i="0" lang="en" sz="500" u="none" cap="none" strike="noStrike">
                <a:solidFill>
                  <a:schemeClr val="accent6"/>
                </a:solidFill>
                <a:latin typeface="Century Gothic"/>
                <a:ea typeface="Century Gothic"/>
                <a:cs typeface="Century Gothic"/>
                <a:sym typeface="Century Gothic"/>
              </a:rPr>
              <a:t>© UNIVERSITY OF UTAH HEALTH</a:t>
            </a:r>
            <a:endParaRPr sz="1100"/>
          </a:p>
        </p:txBody>
      </p:sp>
      <p:sp>
        <p:nvSpPr>
          <p:cNvPr id="263" name="Google Shape;263;p51"/>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900" u="none" cap="none" strike="noStrike">
                <a:solidFill>
                  <a:schemeClr val="accent6"/>
                </a:solidFill>
                <a:latin typeface="Century Gothic"/>
                <a:ea typeface="Century Gothic"/>
                <a:cs typeface="Century Gothic"/>
                <a:sym typeface="Century Gothic"/>
              </a:defRPr>
            </a:lvl1pPr>
            <a:lvl2pPr lvl="1"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extLst>
    <p:ext uri="{DCECCB84-F9BA-43D5-87BE-67443E8EF086}">
      <p15:sldGuideLst>
        <p15:guide id="1" orient="horz" pos="1603">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a - Content &amp; Image">
  <p:cSld name="1a - Content &amp; Image">
    <p:spTree>
      <p:nvGrpSpPr>
        <p:cNvPr id="264" name="Shape 264"/>
        <p:cNvGrpSpPr/>
        <p:nvPr/>
      </p:nvGrpSpPr>
      <p:grpSpPr>
        <a:xfrm>
          <a:off x="0" y="0"/>
          <a:ext cx="0" cy="0"/>
          <a:chOff x="0" y="0"/>
          <a:chExt cx="0" cy="0"/>
        </a:xfrm>
      </p:grpSpPr>
      <p:sp>
        <p:nvSpPr>
          <p:cNvPr id="265" name="Google Shape;265;p52"/>
          <p:cNvSpPr txBox="1"/>
          <p:nvPr>
            <p:ph idx="1" type="body"/>
          </p:nvPr>
        </p:nvSpPr>
        <p:spPr>
          <a:xfrm>
            <a:off x="676275" y="1220724"/>
            <a:ext cx="3634500" cy="3134100"/>
          </a:xfrm>
          <a:prstGeom prst="rect">
            <a:avLst/>
          </a:prstGeom>
          <a:noFill/>
          <a:ln>
            <a:noFill/>
          </a:ln>
        </p:spPr>
        <p:txBody>
          <a:bodyPr anchorCtr="0" anchor="ctr" bIns="34275" lIns="68575" spcFirstLastPara="1" rIns="68575" wrap="square" tIns="34275">
            <a:noAutofit/>
          </a:bodyPr>
          <a:lstStyle>
            <a:lvl1pPr indent="-317500" lvl="0" marL="457200" algn="l">
              <a:lnSpc>
                <a:spcPct val="95000"/>
              </a:lnSpc>
              <a:spcBef>
                <a:spcPts val="1800"/>
              </a:spcBef>
              <a:spcAft>
                <a:spcPts val="0"/>
              </a:spcAft>
              <a:buSzPts val="1400"/>
              <a:buChar char="•"/>
              <a:defRPr sz="1400"/>
            </a:lvl1pPr>
            <a:lvl2pPr indent="-317500" lvl="1" marL="914400" algn="l">
              <a:lnSpc>
                <a:spcPct val="95000"/>
              </a:lnSpc>
              <a:spcBef>
                <a:spcPts val="1800"/>
              </a:spcBef>
              <a:spcAft>
                <a:spcPts val="0"/>
              </a:spcAft>
              <a:buSzPts val="1400"/>
              <a:buChar char="•"/>
              <a:defRPr sz="1400"/>
            </a:lvl2pPr>
            <a:lvl3pPr indent="-317500" lvl="2" marL="1371600" algn="l">
              <a:lnSpc>
                <a:spcPct val="95000"/>
              </a:lnSpc>
              <a:spcBef>
                <a:spcPts val="1800"/>
              </a:spcBef>
              <a:spcAft>
                <a:spcPts val="0"/>
              </a:spcAft>
              <a:buSzPts val="1400"/>
              <a:buChar char="•"/>
              <a:defRPr sz="1400"/>
            </a:lvl3pPr>
            <a:lvl4pPr indent="-317500" lvl="3" marL="1828800" algn="l">
              <a:lnSpc>
                <a:spcPct val="95000"/>
              </a:lnSpc>
              <a:spcBef>
                <a:spcPts val="1800"/>
              </a:spcBef>
              <a:spcAft>
                <a:spcPts val="0"/>
              </a:spcAft>
              <a:buSzPts val="1400"/>
              <a:buChar char="•"/>
              <a:defRPr sz="1400"/>
            </a:lvl4pPr>
            <a:lvl5pPr indent="-317500" lvl="4" marL="2286000" algn="l">
              <a:lnSpc>
                <a:spcPct val="95000"/>
              </a:lnSpc>
              <a:spcBef>
                <a:spcPts val="1800"/>
              </a:spcBef>
              <a:spcAft>
                <a:spcPts val="0"/>
              </a:spcAft>
              <a:buSzPts val="1400"/>
              <a:buChar char="•"/>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6" name="Google Shape;266;p52"/>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7" name="Google Shape;267;p52"/>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8" name="Google Shape;268;p52"/>
          <p:cNvSpPr/>
          <p:nvPr>
            <p:ph idx="3" type="pic"/>
          </p:nvPr>
        </p:nvSpPr>
        <p:spPr>
          <a:xfrm>
            <a:off x="4687491" y="1213247"/>
            <a:ext cx="4456500" cy="3156900"/>
          </a:xfrm>
          <a:prstGeom prst="rect">
            <a:avLst/>
          </a:prstGeom>
          <a:solidFill>
            <a:schemeClr val="accent5"/>
          </a:solidFill>
          <a:ln>
            <a:noFill/>
          </a:ln>
        </p:spPr>
      </p:sp>
      <p:sp>
        <p:nvSpPr>
          <p:cNvPr id="269" name="Google Shape;269;p52"/>
          <p:cNvSpPr txBox="1"/>
          <p:nvPr>
            <p:ph idx="4"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0" name="Google Shape;270;p52"/>
          <p:cNvSpPr txBox="1"/>
          <p:nvPr>
            <p:ph idx="5"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71" name="Google Shape;271;p52"/>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272" name="Google Shape;272;p52"/>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b="0" i="0" lang="en" sz="500" u="none" cap="none" strike="noStrike">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imple">
  <p:cSld name="Title Slide Simple">
    <p:spTree>
      <p:nvGrpSpPr>
        <p:cNvPr id="273" name="Shape 273"/>
        <p:cNvGrpSpPr/>
        <p:nvPr/>
      </p:nvGrpSpPr>
      <p:grpSpPr>
        <a:xfrm>
          <a:off x="0" y="0"/>
          <a:ext cx="0" cy="0"/>
          <a:chOff x="0" y="0"/>
          <a:chExt cx="0" cy="0"/>
        </a:xfrm>
      </p:grpSpPr>
      <p:sp>
        <p:nvSpPr>
          <p:cNvPr id="274" name="Google Shape;274;p53"/>
          <p:cNvSpPr txBox="1"/>
          <p:nvPr>
            <p:ph type="ctrTitle"/>
          </p:nvPr>
        </p:nvSpPr>
        <p:spPr>
          <a:xfrm>
            <a:off x="1200150" y="1187160"/>
            <a:ext cx="6743700" cy="15186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accent1"/>
              </a:buClr>
              <a:buSzPts val="3600"/>
              <a:buFont typeface="Century Gothic"/>
              <a:buNone/>
              <a:defRPr sz="3600">
                <a:solidFill>
                  <a:schemeClr val="accen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5" name="Google Shape;275;p53"/>
          <p:cNvSpPr txBox="1"/>
          <p:nvPr>
            <p:ph idx="1" type="body"/>
          </p:nvPr>
        </p:nvSpPr>
        <p:spPr>
          <a:xfrm>
            <a:off x="27432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76" name="Google Shape;276;p53"/>
          <p:cNvPicPr preferRelativeResize="0"/>
          <p:nvPr/>
        </p:nvPicPr>
        <p:blipFill rotWithShape="1">
          <a:blip r:embed="rId2">
            <a:alphaModFix/>
          </a:blip>
          <a:srcRect b="0" l="0" r="0" t="0"/>
          <a:stretch/>
        </p:blipFill>
        <p:spPr>
          <a:xfrm>
            <a:off x="7200900" y="3931921"/>
            <a:ext cx="1574351" cy="422387"/>
          </a:xfrm>
          <a:prstGeom prst="rect">
            <a:avLst/>
          </a:prstGeom>
          <a:noFill/>
          <a:ln>
            <a:noFill/>
          </a:ln>
        </p:spPr>
      </p:pic>
      <p:sp>
        <p:nvSpPr>
          <p:cNvPr id="277" name="Google Shape;277;p53"/>
          <p:cNvSpPr txBox="1"/>
          <p:nvPr>
            <p:ph idx="2"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700"/>
              <a:buNone/>
              <a:defRPr b="1" sz="17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 name="Google Shape;278;p53"/>
          <p:cNvSpPr txBox="1"/>
          <p:nvPr>
            <p:ph idx="3"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400"/>
              <a:buNone/>
              <a:defRPr b="0" sz="14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9" name="Google Shape;279;p53"/>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900" u="none" cap="none" strike="noStrike">
                <a:solidFill>
                  <a:schemeClr val="accent6"/>
                </a:solidFill>
                <a:latin typeface="Century Gothic"/>
                <a:ea typeface="Century Gothic"/>
                <a:cs typeface="Century Gothic"/>
                <a:sym typeface="Century Gothic"/>
              </a:defRPr>
            </a:lvl1pPr>
            <a:lvl2pPr lvl="1"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
        <p:nvSpPr>
          <p:cNvPr id="280" name="Google Shape;280;p53"/>
          <p:cNvSpPr txBox="1"/>
          <p:nvPr/>
        </p:nvSpPr>
        <p:spPr>
          <a:xfrm>
            <a:off x="27432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b="0" i="0" lang="en" sz="500" u="none" cap="none" strike="noStrike">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extLst>
    <p:ext uri="{DCECCB84-F9BA-43D5-87BE-67443E8EF086}">
      <p15:sldGuideLst>
        <p15:guide id="1" orient="horz" pos="1603">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with Image">
  <p:cSld name="White Title with Image">
    <p:spTree>
      <p:nvGrpSpPr>
        <p:cNvPr id="281" name="Shape 281"/>
        <p:cNvGrpSpPr/>
        <p:nvPr/>
      </p:nvGrpSpPr>
      <p:grpSpPr>
        <a:xfrm>
          <a:off x="0" y="0"/>
          <a:ext cx="0" cy="0"/>
          <a:chOff x="0" y="0"/>
          <a:chExt cx="0" cy="0"/>
        </a:xfrm>
      </p:grpSpPr>
      <p:sp>
        <p:nvSpPr>
          <p:cNvPr id="282" name="Google Shape;282;p54"/>
          <p:cNvSpPr/>
          <p:nvPr>
            <p:ph idx="2" type="pic"/>
          </p:nvPr>
        </p:nvSpPr>
        <p:spPr>
          <a:xfrm>
            <a:off x="0" y="0"/>
            <a:ext cx="9144000" cy="3712500"/>
          </a:xfrm>
          <a:prstGeom prst="rect">
            <a:avLst/>
          </a:prstGeom>
          <a:solidFill>
            <a:schemeClr val="accent5"/>
          </a:solidFill>
          <a:ln>
            <a:noFill/>
          </a:ln>
        </p:spPr>
      </p:sp>
      <p:sp>
        <p:nvSpPr>
          <p:cNvPr id="283" name="Google Shape;283;p54"/>
          <p:cNvSpPr txBox="1"/>
          <p:nvPr>
            <p:ph type="ctrTitle"/>
          </p:nvPr>
        </p:nvSpPr>
        <p:spPr>
          <a:xfrm>
            <a:off x="215522" y="148700"/>
            <a:ext cx="8712900" cy="8100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3600"/>
              <a:buFont typeface="Century Gothic"/>
              <a:buNone/>
              <a:defRPr sz="3600">
                <a:solidFill>
                  <a:schemeClr val="l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4" name="Google Shape;284;p54"/>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900" u="none" cap="none" strike="noStrike">
                <a:solidFill>
                  <a:schemeClr val="accent6"/>
                </a:solidFill>
                <a:latin typeface="Century Gothic"/>
                <a:ea typeface="Century Gothic"/>
                <a:cs typeface="Century Gothic"/>
                <a:sym typeface="Century Gothic"/>
              </a:defRPr>
            </a:lvl1pPr>
            <a:lvl2pPr lvl="1"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
        <p:nvSpPr>
          <p:cNvPr id="285" name="Google Shape;285;p54"/>
          <p:cNvSpPr txBox="1"/>
          <p:nvPr>
            <p:ph idx="1" type="body"/>
          </p:nvPr>
        </p:nvSpPr>
        <p:spPr>
          <a:xfrm>
            <a:off x="27432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6" name="Google Shape;286;p54"/>
          <p:cNvSpPr txBox="1"/>
          <p:nvPr>
            <p:ph idx="3"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700"/>
              <a:buNone/>
              <a:defRPr b="1" sz="17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7" name="Google Shape;287;p54"/>
          <p:cNvSpPr txBox="1"/>
          <p:nvPr>
            <p:ph idx="4"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400"/>
              <a:buNone/>
              <a:defRPr b="0" sz="14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288" name="Google Shape;288;p54"/>
          <p:cNvPicPr preferRelativeResize="0"/>
          <p:nvPr/>
        </p:nvPicPr>
        <p:blipFill rotWithShape="1">
          <a:blip r:embed="rId2">
            <a:alphaModFix/>
          </a:blip>
          <a:srcRect b="0" l="0" r="0" t="0"/>
          <a:stretch/>
        </p:blipFill>
        <p:spPr>
          <a:xfrm>
            <a:off x="7200900" y="3931921"/>
            <a:ext cx="1574351" cy="422387"/>
          </a:xfrm>
          <a:prstGeom prst="rect">
            <a:avLst/>
          </a:prstGeom>
          <a:noFill/>
          <a:ln>
            <a:noFill/>
          </a:ln>
        </p:spPr>
      </p:pic>
      <p:sp>
        <p:nvSpPr>
          <p:cNvPr id="289" name="Google Shape;289;p54"/>
          <p:cNvSpPr txBox="1"/>
          <p:nvPr/>
        </p:nvSpPr>
        <p:spPr>
          <a:xfrm>
            <a:off x="27432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b="0" i="0" lang="en" sz="500" u="none" cap="none" strike="noStrike">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extLst>
    <p:ext uri="{DCECCB84-F9BA-43D5-87BE-67443E8EF086}">
      <p15:sldGuideLst>
        <p15:guide id="1" orient="horz" pos="1603">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Title with Image Full Screen">
  <p:cSld name="Red Title with Image Full Screen">
    <p:spTree>
      <p:nvGrpSpPr>
        <p:cNvPr id="290" name="Shape 290"/>
        <p:cNvGrpSpPr/>
        <p:nvPr/>
      </p:nvGrpSpPr>
      <p:grpSpPr>
        <a:xfrm>
          <a:off x="0" y="0"/>
          <a:ext cx="0" cy="0"/>
          <a:chOff x="0" y="0"/>
          <a:chExt cx="0" cy="0"/>
        </a:xfrm>
      </p:grpSpPr>
      <p:sp>
        <p:nvSpPr>
          <p:cNvPr id="291" name="Google Shape;291;p55"/>
          <p:cNvSpPr/>
          <p:nvPr>
            <p:ph idx="2" type="pic"/>
          </p:nvPr>
        </p:nvSpPr>
        <p:spPr>
          <a:xfrm>
            <a:off x="0" y="1"/>
            <a:ext cx="9144000" cy="5143500"/>
          </a:xfrm>
          <a:prstGeom prst="rect">
            <a:avLst/>
          </a:prstGeom>
          <a:solidFill>
            <a:schemeClr val="accent5"/>
          </a:solidFill>
          <a:ln>
            <a:noFill/>
          </a:ln>
        </p:spPr>
      </p:sp>
      <p:sp>
        <p:nvSpPr>
          <p:cNvPr id="292" name="Google Shape;292;p55"/>
          <p:cNvSpPr txBox="1"/>
          <p:nvPr>
            <p:ph type="ctrTitle"/>
          </p:nvPr>
        </p:nvSpPr>
        <p:spPr>
          <a:xfrm>
            <a:off x="215522" y="148700"/>
            <a:ext cx="8712900" cy="8100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accent1"/>
              </a:buClr>
              <a:buSzPts val="3600"/>
              <a:buFont typeface="Century Gothic"/>
              <a:buNone/>
              <a:defRPr sz="3600">
                <a:solidFill>
                  <a:schemeClr val="accen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3" name="Google Shape;293;p55"/>
          <p:cNvSpPr txBox="1"/>
          <p:nvPr>
            <p:ph idx="1" type="body"/>
          </p:nvPr>
        </p:nvSpPr>
        <p:spPr>
          <a:xfrm>
            <a:off x="274320" y="4855464"/>
            <a:ext cx="1714500" cy="122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accent1"/>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4" name="Google Shape;294;p55"/>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900" u="none" cap="none" strike="noStrike">
                <a:solidFill>
                  <a:schemeClr val="accent1"/>
                </a:solidFill>
                <a:latin typeface="Century Gothic"/>
                <a:ea typeface="Century Gothic"/>
                <a:cs typeface="Century Gothic"/>
                <a:sym typeface="Century Gothic"/>
              </a:defRPr>
            </a:lvl1pPr>
            <a:lvl2pPr lvl="1"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
        <p:nvSpPr>
          <p:cNvPr id="295" name="Google Shape;295;p55"/>
          <p:cNvSpPr txBox="1"/>
          <p:nvPr>
            <p:ph idx="3" type="body"/>
          </p:nvPr>
        </p:nvSpPr>
        <p:spPr>
          <a:xfrm>
            <a:off x="27432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6" name="Google Shape;296;p55"/>
          <p:cNvSpPr txBox="1"/>
          <p:nvPr>
            <p:ph idx="4"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700"/>
              <a:buNone/>
              <a:defRPr b="1" sz="17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7" name="Google Shape;297;p55"/>
          <p:cNvSpPr txBox="1"/>
          <p:nvPr>
            <p:ph idx="5"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400"/>
              <a:buNone/>
              <a:defRPr b="0" sz="14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8" name="Google Shape;298;p55"/>
          <p:cNvSpPr txBox="1"/>
          <p:nvPr>
            <p:ph idx="6" type="body"/>
          </p:nvPr>
        </p:nvSpPr>
        <p:spPr>
          <a:xfrm>
            <a:off x="7200900" y="3931921"/>
            <a:ext cx="1574400" cy="4245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03">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with Video">
  <p:cSld name="White Title with Video">
    <p:spTree>
      <p:nvGrpSpPr>
        <p:cNvPr id="299" name="Shape 299"/>
        <p:cNvGrpSpPr/>
        <p:nvPr/>
      </p:nvGrpSpPr>
      <p:grpSpPr>
        <a:xfrm>
          <a:off x="0" y="0"/>
          <a:ext cx="0" cy="0"/>
          <a:chOff x="0" y="0"/>
          <a:chExt cx="0" cy="0"/>
        </a:xfrm>
      </p:grpSpPr>
      <p:sp>
        <p:nvSpPr>
          <p:cNvPr id="300" name="Google Shape;300;p56"/>
          <p:cNvSpPr/>
          <p:nvPr>
            <p:ph idx="2" type="media"/>
          </p:nvPr>
        </p:nvSpPr>
        <p:spPr>
          <a:xfrm>
            <a:off x="0" y="-1294"/>
            <a:ext cx="9144000" cy="3710400"/>
          </a:xfrm>
          <a:prstGeom prst="rect">
            <a:avLst/>
          </a:prstGeom>
          <a:solidFill>
            <a:schemeClr val="accent5"/>
          </a:solidFill>
          <a:ln>
            <a:noFill/>
          </a:ln>
        </p:spPr>
        <p:txBody>
          <a:bodyPr anchorCtr="0" anchor="t" bIns="34275" lIns="68575" spcFirstLastPara="1" rIns="68575" wrap="square" tIns="2194550">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301" name="Google Shape;301;p56"/>
          <p:cNvSpPr txBox="1"/>
          <p:nvPr>
            <p:ph type="ctrTitle"/>
          </p:nvPr>
        </p:nvSpPr>
        <p:spPr>
          <a:xfrm>
            <a:off x="215522" y="148700"/>
            <a:ext cx="8712900" cy="8100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3600"/>
              <a:buFont typeface="Century Gothic"/>
              <a:buNone/>
              <a:defRPr sz="3600">
                <a:solidFill>
                  <a:schemeClr val="l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2" name="Google Shape;302;p56"/>
          <p:cNvSpPr txBox="1"/>
          <p:nvPr>
            <p:ph idx="1" type="body"/>
          </p:nvPr>
        </p:nvSpPr>
        <p:spPr>
          <a:xfrm>
            <a:off x="27432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3" name="Google Shape;303;p56"/>
          <p:cNvSpPr txBox="1"/>
          <p:nvPr>
            <p:ph idx="3"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700"/>
              <a:buNone/>
              <a:defRPr b="1" sz="17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4" name="Google Shape;304;p56"/>
          <p:cNvSpPr txBox="1"/>
          <p:nvPr>
            <p:ph idx="4"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400"/>
              <a:buNone/>
              <a:defRPr b="0" sz="14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05" name="Google Shape;305;p56"/>
          <p:cNvPicPr preferRelativeResize="0"/>
          <p:nvPr/>
        </p:nvPicPr>
        <p:blipFill rotWithShape="1">
          <a:blip r:embed="rId2">
            <a:alphaModFix/>
          </a:blip>
          <a:srcRect b="0" l="0" r="0" t="0"/>
          <a:stretch/>
        </p:blipFill>
        <p:spPr>
          <a:xfrm>
            <a:off x="7200900" y="3931921"/>
            <a:ext cx="1574351" cy="422387"/>
          </a:xfrm>
          <a:prstGeom prst="rect">
            <a:avLst/>
          </a:prstGeom>
          <a:noFill/>
          <a:ln>
            <a:noFill/>
          </a:ln>
        </p:spPr>
      </p:pic>
      <p:sp>
        <p:nvSpPr>
          <p:cNvPr id="306" name="Google Shape;306;p56"/>
          <p:cNvSpPr txBox="1"/>
          <p:nvPr/>
        </p:nvSpPr>
        <p:spPr>
          <a:xfrm>
            <a:off x="27432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b="0" i="0" lang="en" sz="500" u="none" cap="none" strike="noStrike">
                <a:solidFill>
                  <a:schemeClr val="accent6"/>
                </a:solidFill>
                <a:latin typeface="Century Gothic"/>
                <a:ea typeface="Century Gothic"/>
                <a:cs typeface="Century Gothic"/>
                <a:sym typeface="Century Gothic"/>
              </a:rPr>
              <a:t>© UNIVERSITY OF UTAH HEALTH</a:t>
            </a:r>
            <a:endParaRPr sz="1100"/>
          </a:p>
        </p:txBody>
      </p:sp>
      <p:sp>
        <p:nvSpPr>
          <p:cNvPr id="307" name="Google Shape;307;p56"/>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900" u="none" cap="none" strike="noStrike">
                <a:solidFill>
                  <a:schemeClr val="accent6"/>
                </a:solidFill>
                <a:latin typeface="Century Gothic"/>
                <a:ea typeface="Century Gothic"/>
                <a:cs typeface="Century Gothic"/>
                <a:sym typeface="Century Gothic"/>
              </a:defRPr>
            </a:lvl1pPr>
            <a:lvl2pPr lvl="1"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extLst>
    <p:ext uri="{DCECCB84-F9BA-43D5-87BE-67443E8EF086}">
      <p15:sldGuideLst>
        <p15:guide id="1" orient="horz" pos="1603">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with Video Full Screen">
  <p:cSld name="White Title with Video Full Screen">
    <p:spTree>
      <p:nvGrpSpPr>
        <p:cNvPr id="308" name="Shape 308"/>
        <p:cNvGrpSpPr/>
        <p:nvPr/>
      </p:nvGrpSpPr>
      <p:grpSpPr>
        <a:xfrm>
          <a:off x="0" y="0"/>
          <a:ext cx="0" cy="0"/>
          <a:chOff x="0" y="0"/>
          <a:chExt cx="0" cy="0"/>
        </a:xfrm>
      </p:grpSpPr>
      <p:sp>
        <p:nvSpPr>
          <p:cNvPr id="309" name="Google Shape;309;p57"/>
          <p:cNvSpPr/>
          <p:nvPr>
            <p:ph idx="2" type="media"/>
          </p:nvPr>
        </p:nvSpPr>
        <p:spPr>
          <a:xfrm>
            <a:off x="0" y="5183"/>
            <a:ext cx="9144000" cy="5143500"/>
          </a:xfrm>
          <a:prstGeom prst="rect">
            <a:avLst/>
          </a:prstGeom>
          <a:solidFill>
            <a:schemeClr val="accent5"/>
          </a:solidFill>
          <a:ln>
            <a:noFill/>
          </a:ln>
        </p:spPr>
        <p:txBody>
          <a:bodyPr anchorCtr="0" anchor="t" bIns="34275" lIns="68575" spcFirstLastPara="1" rIns="68575" wrap="square" tIns="2743200">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310" name="Google Shape;310;p57"/>
          <p:cNvSpPr txBox="1"/>
          <p:nvPr>
            <p:ph type="ctrTitle"/>
          </p:nvPr>
        </p:nvSpPr>
        <p:spPr>
          <a:xfrm>
            <a:off x="215522" y="148700"/>
            <a:ext cx="8712900" cy="8100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lt1"/>
              </a:buClr>
              <a:buSzPts val="3600"/>
              <a:buFont typeface="Century Gothic"/>
              <a:buNone/>
              <a:defRPr sz="3600">
                <a:solidFill>
                  <a:schemeClr val="l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1" name="Google Shape;311;p57"/>
          <p:cNvSpPr txBox="1"/>
          <p:nvPr>
            <p:ph idx="1" type="body"/>
          </p:nvPr>
        </p:nvSpPr>
        <p:spPr>
          <a:xfrm>
            <a:off x="7200900" y="3931921"/>
            <a:ext cx="1574400" cy="4245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2" name="Google Shape;312;p57"/>
          <p:cNvSpPr txBox="1"/>
          <p:nvPr>
            <p:ph idx="3" type="body"/>
          </p:nvPr>
        </p:nvSpPr>
        <p:spPr>
          <a:xfrm>
            <a:off x="274320" y="4855464"/>
            <a:ext cx="1714500" cy="122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lt1"/>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3" name="Google Shape;313;p57"/>
          <p:cNvSpPr txBox="1"/>
          <p:nvPr>
            <p:ph idx="4" type="body"/>
          </p:nvPr>
        </p:nvSpPr>
        <p:spPr>
          <a:xfrm>
            <a:off x="27432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l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4" name="Google Shape;314;p57"/>
          <p:cNvSpPr txBox="1"/>
          <p:nvPr>
            <p:ph idx="5"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700"/>
              <a:buNone/>
              <a:defRPr b="1" sz="1700">
                <a:solidFill>
                  <a:schemeClr val="l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5" name="Google Shape;315;p57"/>
          <p:cNvSpPr txBox="1"/>
          <p:nvPr>
            <p:ph idx="6"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400"/>
              <a:buNone/>
              <a:defRPr b="0" sz="1400">
                <a:solidFill>
                  <a:schemeClr val="l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6" name="Google Shape;316;p57"/>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900" u="none" cap="none" strike="noStrike">
                <a:solidFill>
                  <a:schemeClr val="lt1"/>
                </a:solidFill>
                <a:latin typeface="Century Gothic"/>
                <a:ea typeface="Century Gothic"/>
                <a:cs typeface="Century Gothic"/>
                <a:sym typeface="Century Gothic"/>
              </a:defRPr>
            </a:lvl1pPr>
            <a:lvl2pPr lvl="1"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extLst>
    <p:ext uri="{DCECCB84-F9BA-43D5-87BE-67443E8EF086}">
      <p15:sldGuideLst>
        <p15:guide id="1" orient="horz" pos="1603">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Title with Video">
  <p:cSld name="Red Title with Video">
    <p:spTree>
      <p:nvGrpSpPr>
        <p:cNvPr id="317" name="Shape 317"/>
        <p:cNvGrpSpPr/>
        <p:nvPr/>
      </p:nvGrpSpPr>
      <p:grpSpPr>
        <a:xfrm>
          <a:off x="0" y="0"/>
          <a:ext cx="0" cy="0"/>
          <a:chOff x="0" y="0"/>
          <a:chExt cx="0" cy="0"/>
        </a:xfrm>
      </p:grpSpPr>
      <p:sp>
        <p:nvSpPr>
          <p:cNvPr id="318" name="Google Shape;318;p58"/>
          <p:cNvSpPr/>
          <p:nvPr>
            <p:ph idx="2" type="media"/>
          </p:nvPr>
        </p:nvSpPr>
        <p:spPr>
          <a:xfrm>
            <a:off x="0" y="-1294"/>
            <a:ext cx="9144000" cy="3710400"/>
          </a:xfrm>
          <a:prstGeom prst="rect">
            <a:avLst/>
          </a:prstGeom>
          <a:solidFill>
            <a:schemeClr val="accent5"/>
          </a:solidFill>
          <a:ln>
            <a:noFill/>
          </a:ln>
        </p:spPr>
        <p:txBody>
          <a:bodyPr anchorCtr="0" anchor="t" bIns="34275" lIns="68575" spcFirstLastPara="1" rIns="68575" wrap="square" tIns="2194550">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319" name="Google Shape;319;p58"/>
          <p:cNvSpPr txBox="1"/>
          <p:nvPr>
            <p:ph type="ctrTitle"/>
          </p:nvPr>
        </p:nvSpPr>
        <p:spPr>
          <a:xfrm>
            <a:off x="215522" y="148700"/>
            <a:ext cx="8712900" cy="8100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accent1"/>
              </a:buClr>
              <a:buSzPts val="3600"/>
              <a:buFont typeface="Century Gothic"/>
              <a:buNone/>
              <a:defRPr sz="3600">
                <a:solidFill>
                  <a:schemeClr val="accen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0" name="Google Shape;320;p58"/>
          <p:cNvSpPr txBox="1"/>
          <p:nvPr>
            <p:ph idx="1" type="body"/>
          </p:nvPr>
        </p:nvSpPr>
        <p:spPr>
          <a:xfrm>
            <a:off x="27432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1" name="Google Shape;321;p58"/>
          <p:cNvSpPr txBox="1"/>
          <p:nvPr>
            <p:ph idx="3"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700"/>
              <a:buNone/>
              <a:defRPr b="1" sz="17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22" name="Google Shape;322;p58"/>
          <p:cNvSpPr txBox="1"/>
          <p:nvPr>
            <p:ph idx="4"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400"/>
              <a:buNone/>
              <a:defRPr b="0" sz="14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23" name="Google Shape;323;p58"/>
          <p:cNvPicPr preferRelativeResize="0"/>
          <p:nvPr/>
        </p:nvPicPr>
        <p:blipFill rotWithShape="1">
          <a:blip r:embed="rId2">
            <a:alphaModFix/>
          </a:blip>
          <a:srcRect b="0" l="0" r="0" t="0"/>
          <a:stretch/>
        </p:blipFill>
        <p:spPr>
          <a:xfrm>
            <a:off x="7200900" y="3931921"/>
            <a:ext cx="1574351" cy="422387"/>
          </a:xfrm>
          <a:prstGeom prst="rect">
            <a:avLst/>
          </a:prstGeom>
          <a:noFill/>
          <a:ln>
            <a:noFill/>
          </a:ln>
        </p:spPr>
      </p:pic>
      <p:sp>
        <p:nvSpPr>
          <p:cNvPr id="324" name="Google Shape;324;p58"/>
          <p:cNvSpPr txBox="1"/>
          <p:nvPr/>
        </p:nvSpPr>
        <p:spPr>
          <a:xfrm>
            <a:off x="27432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b="0" i="0" lang="en" sz="500" u="none" cap="none" strike="noStrike">
                <a:solidFill>
                  <a:schemeClr val="accent6"/>
                </a:solidFill>
                <a:latin typeface="Century Gothic"/>
                <a:ea typeface="Century Gothic"/>
                <a:cs typeface="Century Gothic"/>
                <a:sym typeface="Century Gothic"/>
              </a:rPr>
              <a:t>© UNIVERSITY OF UTAH HEALTH</a:t>
            </a:r>
            <a:endParaRPr sz="1100"/>
          </a:p>
        </p:txBody>
      </p:sp>
      <p:sp>
        <p:nvSpPr>
          <p:cNvPr id="325" name="Google Shape;325;p58"/>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900" u="none" cap="none" strike="noStrike">
                <a:solidFill>
                  <a:schemeClr val="accent6"/>
                </a:solidFill>
                <a:latin typeface="Century Gothic"/>
                <a:ea typeface="Century Gothic"/>
                <a:cs typeface="Century Gothic"/>
                <a:sym typeface="Century Gothic"/>
              </a:defRPr>
            </a:lvl1pPr>
            <a:lvl2pPr lvl="1"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Tree>
  </p:cSld>
  <p:clrMapOvr>
    <a:masterClrMapping/>
  </p:clrMapOvr>
  <p:extLst>
    <p:ext uri="{DCECCB84-F9BA-43D5-87BE-67443E8EF086}">
      <p15:sldGuideLst>
        <p15:guide id="1" orient="horz" pos="1603">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Title with Video Full Screen">
  <p:cSld name="Red Title with Video Full Screen">
    <p:spTree>
      <p:nvGrpSpPr>
        <p:cNvPr id="326" name="Shape 326"/>
        <p:cNvGrpSpPr/>
        <p:nvPr/>
      </p:nvGrpSpPr>
      <p:grpSpPr>
        <a:xfrm>
          <a:off x="0" y="0"/>
          <a:ext cx="0" cy="0"/>
          <a:chOff x="0" y="0"/>
          <a:chExt cx="0" cy="0"/>
        </a:xfrm>
      </p:grpSpPr>
      <p:sp>
        <p:nvSpPr>
          <p:cNvPr id="327" name="Google Shape;327;p59"/>
          <p:cNvSpPr/>
          <p:nvPr>
            <p:ph idx="2" type="media"/>
          </p:nvPr>
        </p:nvSpPr>
        <p:spPr>
          <a:xfrm>
            <a:off x="0" y="5183"/>
            <a:ext cx="9144000" cy="5143500"/>
          </a:xfrm>
          <a:prstGeom prst="rect">
            <a:avLst/>
          </a:prstGeom>
          <a:solidFill>
            <a:schemeClr val="accent5"/>
          </a:solidFill>
          <a:ln>
            <a:noFill/>
          </a:ln>
        </p:spPr>
        <p:txBody>
          <a:bodyPr anchorCtr="0" anchor="t" bIns="34275" lIns="68575" spcFirstLastPara="1" rIns="68575" wrap="square" tIns="2743200">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328" name="Google Shape;328;p59"/>
          <p:cNvSpPr txBox="1"/>
          <p:nvPr>
            <p:ph type="ctrTitle"/>
          </p:nvPr>
        </p:nvSpPr>
        <p:spPr>
          <a:xfrm>
            <a:off x="215522" y="148700"/>
            <a:ext cx="8712900" cy="8100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accent1"/>
              </a:buClr>
              <a:buSzPts val="3600"/>
              <a:buFont typeface="Century Gothic"/>
              <a:buNone/>
              <a:defRPr sz="3600">
                <a:solidFill>
                  <a:schemeClr val="accent1"/>
                </a:solidFill>
                <a:latin typeface="Century Gothic"/>
                <a:ea typeface="Century Gothic"/>
                <a:cs typeface="Century Gothic"/>
                <a:sym typeface="Century Gothic"/>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9" name="Google Shape;329;p59"/>
          <p:cNvSpPr txBox="1"/>
          <p:nvPr>
            <p:ph idx="1" type="body"/>
          </p:nvPr>
        </p:nvSpPr>
        <p:spPr>
          <a:xfrm>
            <a:off x="7200900" y="3931921"/>
            <a:ext cx="1574400" cy="4245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0" name="Google Shape;330;p59"/>
          <p:cNvSpPr txBox="1"/>
          <p:nvPr>
            <p:ph idx="3" type="body"/>
          </p:nvPr>
        </p:nvSpPr>
        <p:spPr>
          <a:xfrm>
            <a:off x="274320" y="4855464"/>
            <a:ext cx="1714500" cy="114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accent6"/>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1" name="Google Shape;331;p59"/>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lvl1pPr lvl="0" marR="0" algn="r">
              <a:spcBef>
                <a:spcPts val="0"/>
              </a:spcBef>
              <a:spcAft>
                <a:spcPts val="0"/>
              </a:spcAft>
              <a:buSzPts val="1100"/>
              <a:buNone/>
              <a:defRPr b="0" i="0" sz="900" u="none" cap="none" strike="noStrike">
                <a:solidFill>
                  <a:schemeClr val="accent6"/>
                </a:solidFill>
                <a:latin typeface="Century Gothic"/>
                <a:ea typeface="Century Gothic"/>
                <a:cs typeface="Century Gothic"/>
                <a:sym typeface="Century Gothic"/>
              </a:defRPr>
            </a:lvl1pPr>
            <a:lvl2pPr lvl="1"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2pPr>
            <a:lvl3pPr lvl="2"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3pPr>
            <a:lvl4pPr lvl="3"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4pPr>
            <a:lvl5pPr lvl="4"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5pPr>
            <a:lvl6pPr lvl="5"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6pPr>
            <a:lvl7pPr lvl="6"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7pPr>
            <a:lvl8pPr lvl="7"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8pPr>
            <a:lvl9pPr lvl="8" marR="0" algn="l">
              <a:spcBef>
                <a:spcPts val="0"/>
              </a:spcBef>
              <a:spcAft>
                <a:spcPts val="0"/>
              </a:spcAft>
              <a:buSzPts val="1100"/>
              <a:buNone/>
              <a:defRPr b="0" i="0" sz="1400" u="none" cap="none" strike="noStrike">
                <a:solidFill>
                  <a:schemeClr val="dk1"/>
                </a:solidFill>
                <a:latin typeface="Century Gothic"/>
                <a:ea typeface="Century Gothic"/>
                <a:cs typeface="Century Gothic"/>
                <a:sym typeface="Century Gothic"/>
              </a:defRPr>
            </a:lvl9pPr>
          </a:lstStyle>
          <a:p/>
        </p:txBody>
      </p:sp>
      <p:sp>
        <p:nvSpPr>
          <p:cNvPr id="332" name="Google Shape;332;p59"/>
          <p:cNvSpPr txBox="1"/>
          <p:nvPr>
            <p:ph idx="4" type="body"/>
          </p:nvPr>
        </p:nvSpPr>
        <p:spPr>
          <a:xfrm>
            <a:off x="27432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3" name="Google Shape;333;p59"/>
          <p:cNvSpPr txBox="1"/>
          <p:nvPr>
            <p:ph idx="5"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700"/>
              <a:buNone/>
              <a:defRPr b="1" sz="17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4" name="Google Shape;334;p59"/>
          <p:cNvSpPr txBox="1"/>
          <p:nvPr>
            <p:ph idx="6"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400"/>
              <a:buNone/>
              <a:defRPr b="0" sz="1400">
                <a:solidFill>
                  <a:schemeClr val="accent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extLst>
    <p:ext uri="{DCECCB84-F9BA-43D5-87BE-67443E8EF086}">
      <p15:sldGuideLst>
        <p15:guide id="1" orient="horz" pos="1603">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opic - Utah Red">
  <p:cSld name="New Topic - Utah Red">
    <p:bg>
      <p:bgPr>
        <a:solidFill>
          <a:schemeClr val="accent1"/>
        </a:solidFill>
      </p:bgPr>
    </p:bg>
    <p:spTree>
      <p:nvGrpSpPr>
        <p:cNvPr id="335" name="Shape 335"/>
        <p:cNvGrpSpPr/>
        <p:nvPr/>
      </p:nvGrpSpPr>
      <p:grpSpPr>
        <a:xfrm>
          <a:off x="0" y="0"/>
          <a:ext cx="0" cy="0"/>
          <a:chOff x="0" y="0"/>
          <a:chExt cx="0" cy="0"/>
        </a:xfrm>
      </p:grpSpPr>
      <p:sp>
        <p:nvSpPr>
          <p:cNvPr id="336" name="Google Shape;336;p60"/>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500"/>
              <a:buFont typeface="Century Gothic"/>
              <a:buNone/>
            </a:pPr>
            <a:r>
              <a:rPr b="0" i="0" lang="en" sz="500" u="none" cap="none" strike="noStrike">
                <a:solidFill>
                  <a:schemeClr val="lt1"/>
                </a:solidFill>
                <a:latin typeface="Century Gothic"/>
                <a:ea typeface="Century Gothic"/>
                <a:cs typeface="Century Gothic"/>
                <a:sym typeface="Century Gothic"/>
              </a:rPr>
              <a:t>© UNIVERSITY OF UTAH HEALTH</a:t>
            </a:r>
            <a:endParaRPr sz="1100"/>
          </a:p>
        </p:txBody>
      </p:sp>
      <p:sp>
        <p:nvSpPr>
          <p:cNvPr id="337" name="Google Shape;337;p60"/>
          <p:cNvSpPr txBox="1"/>
          <p:nvPr>
            <p:ph type="title"/>
          </p:nvPr>
        </p:nvSpPr>
        <p:spPr>
          <a:xfrm>
            <a:off x="628650" y="1501974"/>
            <a:ext cx="7886700" cy="2139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8" name="Google Shape;338;p60"/>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l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39" name="Google Shape;339;p60"/>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opic - Lake Powell">
  <p:cSld name="New Topic - Lake Powell">
    <p:bg>
      <p:bgPr>
        <a:solidFill>
          <a:schemeClr val="accent4"/>
        </a:solidFill>
      </p:bgPr>
    </p:bg>
    <p:spTree>
      <p:nvGrpSpPr>
        <p:cNvPr id="340" name="Shape 340"/>
        <p:cNvGrpSpPr/>
        <p:nvPr/>
      </p:nvGrpSpPr>
      <p:grpSpPr>
        <a:xfrm>
          <a:off x="0" y="0"/>
          <a:ext cx="0" cy="0"/>
          <a:chOff x="0" y="0"/>
          <a:chExt cx="0" cy="0"/>
        </a:xfrm>
      </p:grpSpPr>
      <p:pic>
        <p:nvPicPr>
          <p:cNvPr id="341" name="Google Shape;341;p61"/>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342" name="Google Shape;342;p61"/>
          <p:cNvSpPr txBox="1"/>
          <p:nvPr>
            <p:ph type="title"/>
          </p:nvPr>
        </p:nvSpPr>
        <p:spPr>
          <a:xfrm>
            <a:off x="628650" y="1501974"/>
            <a:ext cx="7886700" cy="2139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3" name="Google Shape;343;p61"/>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l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4" name="Google Shape;344;p61"/>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500"/>
              <a:buFont typeface="Century Gothic"/>
              <a:buNone/>
            </a:pPr>
            <a:r>
              <a:rPr b="0" i="0" lang="en" sz="500" u="none" cap="none" strike="noStrike">
                <a:solidFill>
                  <a:schemeClr val="lt1"/>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opic - 50% Black">
  <p:cSld name="New Topic - 50% Black">
    <p:bg>
      <p:bgPr>
        <a:solidFill>
          <a:schemeClr val="accent6"/>
        </a:solidFill>
      </p:bgPr>
    </p:bg>
    <p:spTree>
      <p:nvGrpSpPr>
        <p:cNvPr id="345" name="Shape 345"/>
        <p:cNvGrpSpPr/>
        <p:nvPr/>
      </p:nvGrpSpPr>
      <p:grpSpPr>
        <a:xfrm>
          <a:off x="0" y="0"/>
          <a:ext cx="0" cy="0"/>
          <a:chOff x="0" y="0"/>
          <a:chExt cx="0" cy="0"/>
        </a:xfrm>
      </p:grpSpPr>
      <p:sp>
        <p:nvSpPr>
          <p:cNvPr id="346" name="Google Shape;346;p62"/>
          <p:cNvSpPr txBox="1"/>
          <p:nvPr>
            <p:ph type="title"/>
          </p:nvPr>
        </p:nvSpPr>
        <p:spPr>
          <a:xfrm>
            <a:off x="628650" y="1501974"/>
            <a:ext cx="7886700" cy="2139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1"/>
              </a:buClr>
              <a:buSzPts val="3600"/>
              <a:buFont typeface="Century Gothic"/>
              <a:buNone/>
              <a:defRPr sz="3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7" name="Google Shape;347;p62"/>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l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48" name="Google Shape;348;p62"/>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349" name="Google Shape;349;p62"/>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lt1"/>
              </a:buClr>
              <a:buSzPts val="500"/>
              <a:buFont typeface="Century Gothic"/>
              <a:buNone/>
            </a:pPr>
            <a:r>
              <a:rPr b="0" i="0" lang="en" sz="500" u="none" cap="none" strike="noStrike">
                <a:solidFill>
                  <a:schemeClr val="lt1"/>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Topic - White">
  <p:cSld name="New Topic - White">
    <p:bg>
      <p:bgPr>
        <a:solidFill>
          <a:schemeClr val="lt1"/>
        </a:solidFill>
      </p:bgPr>
    </p:bg>
    <p:spTree>
      <p:nvGrpSpPr>
        <p:cNvPr id="350" name="Shape 350"/>
        <p:cNvGrpSpPr/>
        <p:nvPr/>
      </p:nvGrpSpPr>
      <p:grpSpPr>
        <a:xfrm>
          <a:off x="0" y="0"/>
          <a:ext cx="0" cy="0"/>
          <a:chOff x="0" y="0"/>
          <a:chExt cx="0" cy="0"/>
        </a:xfrm>
      </p:grpSpPr>
      <p:sp>
        <p:nvSpPr>
          <p:cNvPr id="351" name="Google Shape;351;p63"/>
          <p:cNvSpPr txBox="1"/>
          <p:nvPr>
            <p:ph type="title"/>
          </p:nvPr>
        </p:nvSpPr>
        <p:spPr>
          <a:xfrm>
            <a:off x="628650" y="1501974"/>
            <a:ext cx="7886700" cy="2139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accent1"/>
              </a:buClr>
              <a:buSzPts val="3600"/>
              <a:buFont typeface="Century Gothic"/>
              <a:buNone/>
              <a:defRPr sz="36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2" name="Google Shape;352;p63"/>
          <p:cNvSpPr txBox="1"/>
          <p:nvPr/>
        </p:nvSpPr>
        <p:spPr>
          <a:xfrm>
            <a:off x="205740" y="4781271"/>
            <a:ext cx="2271900" cy="161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600" u="none" cap="none" strike="noStrike">
                <a:solidFill>
                  <a:schemeClr val="lt1"/>
                </a:solidFill>
                <a:latin typeface="Century Gothic"/>
                <a:ea typeface="Century Gothic"/>
                <a:cs typeface="Century Gothic"/>
                <a:sym typeface="Century Gothic"/>
              </a:rPr>
              <a:t>© UNIVERSITY OF UTAH HEALTH   |   CONFIDENTIAL</a:t>
            </a:r>
            <a:endParaRPr sz="1400">
              <a:solidFill>
                <a:schemeClr val="lt1"/>
              </a:solidFill>
              <a:latin typeface="Century Gothic"/>
              <a:ea typeface="Century Gothic"/>
              <a:cs typeface="Century Gothic"/>
              <a:sym typeface="Century Gothic"/>
            </a:endParaRPr>
          </a:p>
        </p:txBody>
      </p:sp>
      <p:sp>
        <p:nvSpPr>
          <p:cNvPr id="353" name="Google Shape;353;p63"/>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54" name="Google Shape;354;p63"/>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355" name="Google Shape;355;p63"/>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mp; Subtitle">
  <p:cSld name="Header &amp; Subtitle">
    <p:spTree>
      <p:nvGrpSpPr>
        <p:cNvPr id="356" name="Shape 356"/>
        <p:cNvGrpSpPr/>
        <p:nvPr/>
      </p:nvGrpSpPr>
      <p:grpSpPr>
        <a:xfrm>
          <a:off x="0" y="0"/>
          <a:ext cx="0" cy="0"/>
          <a:chOff x="0" y="0"/>
          <a:chExt cx="0" cy="0"/>
        </a:xfrm>
      </p:grpSpPr>
      <p:sp>
        <p:nvSpPr>
          <p:cNvPr id="357" name="Google Shape;357;p64"/>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8" name="Google Shape;358;p64"/>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59" name="Google Shape;359;p64"/>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0" name="Google Shape;360;p64"/>
          <p:cNvSpPr txBox="1"/>
          <p:nvPr>
            <p:ph idx="3"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61" name="Google Shape;361;p64"/>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362" name="Google Shape;362;p64"/>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1 Column No Bullets">
  <p:cSld name="Content - 1 Column No Bullets">
    <p:spTree>
      <p:nvGrpSpPr>
        <p:cNvPr id="363" name="Shape 363"/>
        <p:cNvGrpSpPr/>
        <p:nvPr/>
      </p:nvGrpSpPr>
      <p:grpSpPr>
        <a:xfrm>
          <a:off x="0" y="0"/>
          <a:ext cx="0" cy="0"/>
          <a:chOff x="0" y="0"/>
          <a:chExt cx="0" cy="0"/>
        </a:xfrm>
      </p:grpSpPr>
      <p:sp>
        <p:nvSpPr>
          <p:cNvPr id="364" name="Google Shape;364;p65"/>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65" name="Google Shape;365;p65"/>
          <p:cNvSpPr txBox="1"/>
          <p:nvPr>
            <p:ph idx="1" type="body"/>
          </p:nvPr>
        </p:nvSpPr>
        <p:spPr>
          <a:xfrm>
            <a:off x="1599057" y="1220724"/>
            <a:ext cx="5946000" cy="3134100"/>
          </a:xfrm>
          <a:prstGeom prst="rect">
            <a:avLst/>
          </a:prstGeom>
          <a:noFill/>
          <a:ln>
            <a:noFill/>
          </a:ln>
        </p:spPr>
        <p:txBody>
          <a:bodyPr anchorCtr="0" anchor="ctr" bIns="34275" lIns="68575" spcFirstLastPara="1" rIns="68575" wrap="square" tIns="34275">
            <a:noAutofit/>
          </a:bodyPr>
          <a:lstStyle>
            <a:lvl1pPr indent="-228600" lvl="0" marL="457200" algn="l">
              <a:lnSpc>
                <a:spcPct val="95000"/>
              </a:lnSpc>
              <a:spcBef>
                <a:spcPts val="1800"/>
              </a:spcBef>
              <a:spcAft>
                <a:spcPts val="0"/>
              </a:spcAft>
              <a:buSzPts val="1400"/>
              <a:buFont typeface="Century Gothic"/>
              <a:buNone/>
              <a:defRPr sz="1400"/>
            </a:lvl1pPr>
            <a:lvl2pPr indent="-228600" lvl="1" marL="914400" algn="l">
              <a:lnSpc>
                <a:spcPct val="95000"/>
              </a:lnSpc>
              <a:spcBef>
                <a:spcPts val="1800"/>
              </a:spcBef>
              <a:spcAft>
                <a:spcPts val="0"/>
              </a:spcAft>
              <a:buSzPts val="1400"/>
              <a:buFont typeface="Century Gothic"/>
              <a:buNone/>
              <a:defRPr sz="1400"/>
            </a:lvl2pPr>
            <a:lvl3pPr indent="-228600" lvl="2" marL="1371600" algn="l">
              <a:lnSpc>
                <a:spcPct val="95000"/>
              </a:lnSpc>
              <a:spcBef>
                <a:spcPts val="1800"/>
              </a:spcBef>
              <a:spcAft>
                <a:spcPts val="0"/>
              </a:spcAft>
              <a:buSzPts val="1400"/>
              <a:buFont typeface="Century Gothic"/>
              <a:buNone/>
              <a:defRPr sz="1400"/>
            </a:lvl3pPr>
            <a:lvl4pPr indent="-228600" lvl="3" marL="1828800" algn="l">
              <a:lnSpc>
                <a:spcPct val="95000"/>
              </a:lnSpc>
              <a:spcBef>
                <a:spcPts val="1800"/>
              </a:spcBef>
              <a:spcAft>
                <a:spcPts val="0"/>
              </a:spcAft>
              <a:buSzPts val="1400"/>
              <a:buFont typeface="Century Gothic"/>
              <a:buNone/>
              <a:defRPr sz="1400"/>
            </a:lvl4pPr>
            <a:lvl5pPr indent="-228600" lvl="4" marL="2286000" algn="l">
              <a:lnSpc>
                <a:spcPct val="95000"/>
              </a:lnSpc>
              <a:spcBef>
                <a:spcPts val="1800"/>
              </a:spcBef>
              <a:spcAft>
                <a:spcPts val="0"/>
              </a:spcAft>
              <a:buSzPts val="1400"/>
              <a:buFont typeface="Century Gothic"/>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6" name="Google Shape;366;p65"/>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7" name="Google Shape;367;p65"/>
          <p:cNvSpPr txBox="1"/>
          <p:nvPr>
            <p:ph idx="3"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8" name="Google Shape;368;p65"/>
          <p:cNvSpPr txBox="1"/>
          <p:nvPr>
            <p:ph idx="4"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69" name="Google Shape;369;p65"/>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370" name="Google Shape;370;p65"/>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s with Bullets">
  <p:cSld name="Content - 2 Columns with Bullets">
    <p:spTree>
      <p:nvGrpSpPr>
        <p:cNvPr id="371" name="Shape 371"/>
        <p:cNvGrpSpPr/>
        <p:nvPr/>
      </p:nvGrpSpPr>
      <p:grpSpPr>
        <a:xfrm>
          <a:off x="0" y="0"/>
          <a:ext cx="0" cy="0"/>
          <a:chOff x="0" y="0"/>
          <a:chExt cx="0" cy="0"/>
        </a:xfrm>
      </p:grpSpPr>
      <p:sp>
        <p:nvSpPr>
          <p:cNvPr id="372" name="Google Shape;372;p66"/>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3" name="Google Shape;373;p66"/>
          <p:cNvSpPr txBox="1"/>
          <p:nvPr>
            <p:ph idx="1" type="body"/>
          </p:nvPr>
        </p:nvSpPr>
        <p:spPr>
          <a:xfrm>
            <a:off x="678942" y="1220724"/>
            <a:ext cx="3634500" cy="3134100"/>
          </a:xfrm>
          <a:prstGeom prst="rect">
            <a:avLst/>
          </a:prstGeom>
          <a:noFill/>
          <a:ln>
            <a:noFill/>
          </a:ln>
        </p:spPr>
        <p:txBody>
          <a:bodyPr anchorCtr="0" anchor="t" bIns="34275" lIns="68575" spcFirstLastPara="1" rIns="68575" wrap="square" tIns="34275">
            <a:noAutofit/>
          </a:bodyPr>
          <a:lstStyle>
            <a:lvl1pPr indent="-317500" lvl="0" marL="457200" algn="l">
              <a:lnSpc>
                <a:spcPct val="95000"/>
              </a:lnSpc>
              <a:spcBef>
                <a:spcPts val="1800"/>
              </a:spcBef>
              <a:spcAft>
                <a:spcPts val="0"/>
              </a:spcAft>
              <a:buSzPts val="1400"/>
              <a:buChar char="•"/>
              <a:defRPr sz="1400"/>
            </a:lvl1pPr>
            <a:lvl2pPr indent="-317500" lvl="1" marL="914400" algn="l">
              <a:lnSpc>
                <a:spcPct val="95000"/>
              </a:lnSpc>
              <a:spcBef>
                <a:spcPts val="1800"/>
              </a:spcBef>
              <a:spcAft>
                <a:spcPts val="0"/>
              </a:spcAft>
              <a:buSzPts val="1400"/>
              <a:buChar char="•"/>
              <a:defRPr sz="1400"/>
            </a:lvl2pPr>
            <a:lvl3pPr indent="-317500" lvl="2" marL="1371600" algn="l">
              <a:lnSpc>
                <a:spcPct val="95000"/>
              </a:lnSpc>
              <a:spcBef>
                <a:spcPts val="1800"/>
              </a:spcBef>
              <a:spcAft>
                <a:spcPts val="0"/>
              </a:spcAft>
              <a:buSzPts val="1400"/>
              <a:buChar char="•"/>
              <a:defRPr sz="1400"/>
            </a:lvl3pPr>
            <a:lvl4pPr indent="-317500" lvl="3" marL="1828800" algn="l">
              <a:lnSpc>
                <a:spcPct val="95000"/>
              </a:lnSpc>
              <a:spcBef>
                <a:spcPts val="1800"/>
              </a:spcBef>
              <a:spcAft>
                <a:spcPts val="0"/>
              </a:spcAft>
              <a:buSzPts val="1400"/>
              <a:buChar char="•"/>
              <a:defRPr sz="1400"/>
            </a:lvl4pPr>
            <a:lvl5pPr indent="-317500" lvl="4" marL="2286000" algn="l">
              <a:lnSpc>
                <a:spcPct val="95000"/>
              </a:lnSpc>
              <a:spcBef>
                <a:spcPts val="1800"/>
              </a:spcBef>
              <a:spcAft>
                <a:spcPts val="0"/>
              </a:spcAft>
              <a:buSzPts val="1400"/>
              <a:buChar char="•"/>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4" name="Google Shape;374;p66"/>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5" name="Google Shape;375;p66"/>
          <p:cNvSpPr txBox="1"/>
          <p:nvPr>
            <p:ph idx="3" type="body"/>
          </p:nvPr>
        </p:nvSpPr>
        <p:spPr>
          <a:xfrm>
            <a:off x="4745736" y="1220724"/>
            <a:ext cx="3634500" cy="3134100"/>
          </a:xfrm>
          <a:prstGeom prst="rect">
            <a:avLst/>
          </a:prstGeom>
          <a:noFill/>
          <a:ln>
            <a:noFill/>
          </a:ln>
        </p:spPr>
        <p:txBody>
          <a:bodyPr anchorCtr="0" anchor="t" bIns="34275" lIns="68575" spcFirstLastPara="1" rIns="68575" wrap="square" tIns="34275">
            <a:noAutofit/>
          </a:bodyPr>
          <a:lstStyle>
            <a:lvl1pPr indent="-317500" lvl="0" marL="457200" algn="l">
              <a:lnSpc>
                <a:spcPct val="95000"/>
              </a:lnSpc>
              <a:spcBef>
                <a:spcPts val="1800"/>
              </a:spcBef>
              <a:spcAft>
                <a:spcPts val="0"/>
              </a:spcAft>
              <a:buSzPts val="1400"/>
              <a:buChar char="•"/>
              <a:defRPr sz="1400"/>
            </a:lvl1pPr>
            <a:lvl2pPr indent="-317500" lvl="1" marL="914400" algn="l">
              <a:lnSpc>
                <a:spcPct val="95000"/>
              </a:lnSpc>
              <a:spcBef>
                <a:spcPts val="1800"/>
              </a:spcBef>
              <a:spcAft>
                <a:spcPts val="0"/>
              </a:spcAft>
              <a:buSzPts val="1400"/>
              <a:buChar char="•"/>
              <a:defRPr sz="1400"/>
            </a:lvl2pPr>
            <a:lvl3pPr indent="-317500" lvl="2" marL="1371600" algn="l">
              <a:lnSpc>
                <a:spcPct val="95000"/>
              </a:lnSpc>
              <a:spcBef>
                <a:spcPts val="1800"/>
              </a:spcBef>
              <a:spcAft>
                <a:spcPts val="0"/>
              </a:spcAft>
              <a:buSzPts val="1400"/>
              <a:buChar char="•"/>
              <a:defRPr sz="1400"/>
            </a:lvl3pPr>
            <a:lvl4pPr indent="-317500" lvl="3" marL="1828800" algn="l">
              <a:lnSpc>
                <a:spcPct val="95000"/>
              </a:lnSpc>
              <a:spcBef>
                <a:spcPts val="1800"/>
              </a:spcBef>
              <a:spcAft>
                <a:spcPts val="0"/>
              </a:spcAft>
              <a:buSzPts val="1400"/>
              <a:buChar char="•"/>
              <a:defRPr sz="1400"/>
            </a:lvl4pPr>
            <a:lvl5pPr indent="-317500" lvl="4" marL="2286000" algn="l">
              <a:lnSpc>
                <a:spcPct val="95000"/>
              </a:lnSpc>
              <a:spcBef>
                <a:spcPts val="1800"/>
              </a:spcBef>
              <a:spcAft>
                <a:spcPts val="0"/>
              </a:spcAft>
              <a:buSzPts val="1400"/>
              <a:buChar char="•"/>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6" name="Google Shape;376;p66"/>
          <p:cNvSpPr txBox="1"/>
          <p:nvPr>
            <p:ph idx="4"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77" name="Google Shape;377;p66"/>
          <p:cNvSpPr txBox="1"/>
          <p:nvPr>
            <p:ph idx="5"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78" name="Google Shape;378;p66"/>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379" name="Google Shape;379;p66"/>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Columns No Bullets">
  <p:cSld name="Content - 2 Columns No Bullets">
    <p:spTree>
      <p:nvGrpSpPr>
        <p:cNvPr id="380" name="Shape 380"/>
        <p:cNvGrpSpPr/>
        <p:nvPr/>
      </p:nvGrpSpPr>
      <p:grpSpPr>
        <a:xfrm>
          <a:off x="0" y="0"/>
          <a:ext cx="0" cy="0"/>
          <a:chOff x="0" y="0"/>
          <a:chExt cx="0" cy="0"/>
        </a:xfrm>
      </p:grpSpPr>
      <p:sp>
        <p:nvSpPr>
          <p:cNvPr id="381" name="Google Shape;381;p67"/>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2" name="Google Shape;382;p67"/>
          <p:cNvSpPr txBox="1"/>
          <p:nvPr>
            <p:ph idx="1" type="body"/>
          </p:nvPr>
        </p:nvSpPr>
        <p:spPr>
          <a:xfrm>
            <a:off x="678942" y="1549630"/>
            <a:ext cx="3497700" cy="27726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400"/>
              <a:buFont typeface="Century Gothic"/>
              <a:buNone/>
              <a:defRPr sz="1400"/>
            </a:lvl1pPr>
            <a:lvl2pPr indent="-228600" lvl="1" marL="914400" algn="l">
              <a:lnSpc>
                <a:spcPct val="95000"/>
              </a:lnSpc>
              <a:spcBef>
                <a:spcPts val="1800"/>
              </a:spcBef>
              <a:spcAft>
                <a:spcPts val="0"/>
              </a:spcAft>
              <a:buSzPts val="1400"/>
              <a:buFont typeface="Century Gothic"/>
              <a:buNone/>
              <a:defRPr sz="1400"/>
            </a:lvl2pPr>
            <a:lvl3pPr indent="-228600" lvl="2" marL="1371600" algn="l">
              <a:lnSpc>
                <a:spcPct val="95000"/>
              </a:lnSpc>
              <a:spcBef>
                <a:spcPts val="1800"/>
              </a:spcBef>
              <a:spcAft>
                <a:spcPts val="0"/>
              </a:spcAft>
              <a:buSzPts val="1400"/>
              <a:buFont typeface="Century Gothic"/>
              <a:buNone/>
              <a:defRPr sz="1400"/>
            </a:lvl3pPr>
            <a:lvl4pPr indent="-228600" lvl="3" marL="1828800" algn="l">
              <a:lnSpc>
                <a:spcPct val="95000"/>
              </a:lnSpc>
              <a:spcBef>
                <a:spcPts val="1800"/>
              </a:spcBef>
              <a:spcAft>
                <a:spcPts val="0"/>
              </a:spcAft>
              <a:buSzPts val="1400"/>
              <a:buFont typeface="Century Gothic"/>
              <a:buNone/>
              <a:defRPr sz="1400"/>
            </a:lvl4pPr>
            <a:lvl5pPr indent="-228600" lvl="4" marL="2286000" algn="l">
              <a:lnSpc>
                <a:spcPct val="95000"/>
              </a:lnSpc>
              <a:spcBef>
                <a:spcPts val="1800"/>
              </a:spcBef>
              <a:spcAft>
                <a:spcPts val="0"/>
              </a:spcAft>
              <a:buSzPts val="1400"/>
              <a:buFont typeface="Century Gothic"/>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3" name="Google Shape;383;p67"/>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4" name="Google Shape;384;p67"/>
          <p:cNvSpPr txBox="1"/>
          <p:nvPr>
            <p:ph idx="3" type="body"/>
          </p:nvPr>
        </p:nvSpPr>
        <p:spPr>
          <a:xfrm>
            <a:off x="4745736" y="1549630"/>
            <a:ext cx="3497700" cy="27726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400"/>
              <a:buFont typeface="Century Gothic"/>
              <a:buNone/>
              <a:defRPr sz="1400"/>
            </a:lvl1pPr>
            <a:lvl2pPr indent="-228600" lvl="1" marL="914400" algn="l">
              <a:lnSpc>
                <a:spcPct val="95000"/>
              </a:lnSpc>
              <a:spcBef>
                <a:spcPts val="1800"/>
              </a:spcBef>
              <a:spcAft>
                <a:spcPts val="0"/>
              </a:spcAft>
              <a:buSzPts val="1400"/>
              <a:buFont typeface="Century Gothic"/>
              <a:buNone/>
              <a:defRPr sz="1400"/>
            </a:lvl2pPr>
            <a:lvl3pPr indent="-228600" lvl="2" marL="1371600" algn="l">
              <a:lnSpc>
                <a:spcPct val="95000"/>
              </a:lnSpc>
              <a:spcBef>
                <a:spcPts val="1800"/>
              </a:spcBef>
              <a:spcAft>
                <a:spcPts val="0"/>
              </a:spcAft>
              <a:buSzPts val="1400"/>
              <a:buFont typeface="Century Gothic"/>
              <a:buNone/>
              <a:defRPr sz="1400"/>
            </a:lvl3pPr>
            <a:lvl4pPr indent="-228600" lvl="3" marL="1828800" algn="l">
              <a:lnSpc>
                <a:spcPct val="95000"/>
              </a:lnSpc>
              <a:spcBef>
                <a:spcPts val="1800"/>
              </a:spcBef>
              <a:spcAft>
                <a:spcPts val="0"/>
              </a:spcAft>
              <a:buSzPts val="1400"/>
              <a:buFont typeface="Century Gothic"/>
              <a:buNone/>
              <a:defRPr sz="1400"/>
            </a:lvl4pPr>
            <a:lvl5pPr indent="-228600" lvl="4" marL="2286000" algn="l">
              <a:lnSpc>
                <a:spcPct val="95000"/>
              </a:lnSpc>
              <a:spcBef>
                <a:spcPts val="1800"/>
              </a:spcBef>
              <a:spcAft>
                <a:spcPts val="0"/>
              </a:spcAft>
              <a:buSzPts val="1400"/>
              <a:buFont typeface="Century Gothic"/>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5" name="Google Shape;385;p67"/>
          <p:cNvSpPr txBox="1"/>
          <p:nvPr>
            <p:ph idx="4"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6" name="Google Shape;386;p67"/>
          <p:cNvSpPr txBox="1"/>
          <p:nvPr>
            <p:ph idx="5"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87" name="Google Shape;387;p67"/>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388" name="Google Shape;388;p67"/>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2 Rows No Bullets">
  <p:cSld name="Content - 2 Rows No Bullets">
    <p:spTree>
      <p:nvGrpSpPr>
        <p:cNvPr id="389" name="Shape 389"/>
        <p:cNvGrpSpPr/>
        <p:nvPr/>
      </p:nvGrpSpPr>
      <p:grpSpPr>
        <a:xfrm>
          <a:off x="0" y="0"/>
          <a:ext cx="0" cy="0"/>
          <a:chOff x="0" y="0"/>
          <a:chExt cx="0" cy="0"/>
        </a:xfrm>
      </p:grpSpPr>
      <p:sp>
        <p:nvSpPr>
          <p:cNvPr id="390" name="Google Shape;390;p68"/>
          <p:cNvSpPr txBox="1"/>
          <p:nvPr>
            <p:ph idx="1" type="body"/>
          </p:nvPr>
        </p:nvSpPr>
        <p:spPr>
          <a:xfrm>
            <a:off x="2743200" y="1536192"/>
            <a:ext cx="4011900" cy="11865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500"/>
              </a:spcBef>
              <a:spcAft>
                <a:spcPts val="0"/>
              </a:spcAft>
              <a:buSzPts val="1500"/>
              <a:buNone/>
              <a:defRPr b="1" sz="1500"/>
            </a:lvl1pPr>
            <a:lvl2pPr indent="-228600" lvl="1" marL="914400" algn="l">
              <a:lnSpc>
                <a:spcPct val="95000"/>
              </a:lnSpc>
              <a:spcBef>
                <a:spcPts val="500"/>
              </a:spcBef>
              <a:spcAft>
                <a:spcPts val="0"/>
              </a:spcAft>
              <a:buSzPts val="1400"/>
              <a:buNone/>
              <a:defRPr sz="1400"/>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1" name="Google Shape;391;p68"/>
          <p:cNvSpPr txBox="1"/>
          <p:nvPr>
            <p:ph idx="2" type="body"/>
          </p:nvPr>
        </p:nvSpPr>
        <p:spPr>
          <a:xfrm>
            <a:off x="2743200" y="2962656"/>
            <a:ext cx="4011900" cy="11865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500"/>
              </a:spcBef>
              <a:spcAft>
                <a:spcPts val="0"/>
              </a:spcAft>
              <a:buSzPts val="1500"/>
              <a:buNone/>
              <a:defRPr b="1" sz="1500"/>
            </a:lvl1pPr>
            <a:lvl2pPr indent="-228600" lvl="1" marL="914400" algn="l">
              <a:lnSpc>
                <a:spcPct val="95000"/>
              </a:lnSpc>
              <a:spcBef>
                <a:spcPts val="500"/>
              </a:spcBef>
              <a:spcAft>
                <a:spcPts val="0"/>
              </a:spcAft>
              <a:buSzPts val="1400"/>
              <a:buNone/>
              <a:defRPr sz="1400"/>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2" name="Google Shape;392;p68"/>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3" name="Google Shape;393;p68"/>
          <p:cNvSpPr txBox="1"/>
          <p:nvPr>
            <p:ph idx="3" type="body"/>
          </p:nvPr>
        </p:nvSpPr>
        <p:spPr>
          <a:xfrm>
            <a:off x="274320" y="822960"/>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4" name="Google Shape;394;p68"/>
          <p:cNvSpPr txBox="1"/>
          <p:nvPr>
            <p:ph idx="4"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95" name="Google Shape;395;p68"/>
          <p:cNvSpPr txBox="1"/>
          <p:nvPr>
            <p:ph idx="5"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96" name="Google Shape;396;p68"/>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397" name="Google Shape;397;p68"/>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Content Layout">
  <p:cSld name="Chart Content Layout">
    <p:spTree>
      <p:nvGrpSpPr>
        <p:cNvPr id="398" name="Shape 398"/>
        <p:cNvGrpSpPr/>
        <p:nvPr/>
      </p:nvGrpSpPr>
      <p:grpSpPr>
        <a:xfrm>
          <a:off x="0" y="0"/>
          <a:ext cx="0" cy="0"/>
          <a:chOff x="0" y="0"/>
          <a:chExt cx="0" cy="0"/>
        </a:xfrm>
      </p:grpSpPr>
      <p:sp>
        <p:nvSpPr>
          <p:cNvPr id="399" name="Google Shape;399;p69"/>
          <p:cNvSpPr txBox="1"/>
          <p:nvPr>
            <p:ph idx="1" type="body"/>
          </p:nvPr>
        </p:nvSpPr>
        <p:spPr>
          <a:xfrm>
            <a:off x="676276" y="1212300"/>
            <a:ext cx="7790100" cy="3147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400"/>
              <a:buFont typeface="Century Gothic"/>
              <a:buNone/>
              <a:defRPr sz="1400"/>
            </a:lvl1pPr>
            <a:lvl2pPr indent="-228600" lvl="1" marL="914400" algn="l">
              <a:lnSpc>
                <a:spcPct val="95000"/>
              </a:lnSpc>
              <a:spcBef>
                <a:spcPts val="1800"/>
              </a:spcBef>
              <a:spcAft>
                <a:spcPts val="0"/>
              </a:spcAft>
              <a:buSzPts val="1400"/>
              <a:buFont typeface="Century Gothic"/>
              <a:buNone/>
              <a:defRPr sz="1400"/>
            </a:lvl2pPr>
            <a:lvl3pPr indent="-228600" lvl="2" marL="1371600" algn="l">
              <a:lnSpc>
                <a:spcPct val="95000"/>
              </a:lnSpc>
              <a:spcBef>
                <a:spcPts val="1800"/>
              </a:spcBef>
              <a:spcAft>
                <a:spcPts val="0"/>
              </a:spcAft>
              <a:buSzPts val="1400"/>
              <a:buFont typeface="Century Gothic"/>
              <a:buNone/>
              <a:defRPr sz="1400"/>
            </a:lvl3pPr>
            <a:lvl4pPr indent="-228600" lvl="3" marL="1828800" algn="l">
              <a:lnSpc>
                <a:spcPct val="95000"/>
              </a:lnSpc>
              <a:spcBef>
                <a:spcPts val="1800"/>
              </a:spcBef>
              <a:spcAft>
                <a:spcPts val="0"/>
              </a:spcAft>
              <a:buSzPts val="1400"/>
              <a:buFont typeface="Century Gothic"/>
              <a:buNone/>
              <a:defRPr sz="1400"/>
            </a:lvl4pPr>
            <a:lvl5pPr indent="-228600" lvl="4" marL="2286000" algn="l">
              <a:lnSpc>
                <a:spcPct val="95000"/>
              </a:lnSpc>
              <a:spcBef>
                <a:spcPts val="1800"/>
              </a:spcBef>
              <a:spcAft>
                <a:spcPts val="0"/>
              </a:spcAft>
              <a:buSzPts val="1400"/>
              <a:buFont typeface="Century Gothic"/>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0" name="Google Shape;400;p69"/>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1" name="Google Shape;401;p69"/>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2" name="Google Shape;402;p69"/>
          <p:cNvSpPr txBox="1"/>
          <p:nvPr>
            <p:ph idx="3"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3" name="Google Shape;403;p69"/>
          <p:cNvSpPr txBox="1"/>
          <p:nvPr>
            <p:ph idx="4"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04" name="Google Shape;404;p69"/>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05" name="Google Shape;405;p69"/>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b - Content &amp; Image">
  <p:cSld name="1b - Content &amp; Image">
    <p:spTree>
      <p:nvGrpSpPr>
        <p:cNvPr id="406" name="Shape 406"/>
        <p:cNvGrpSpPr/>
        <p:nvPr/>
      </p:nvGrpSpPr>
      <p:grpSpPr>
        <a:xfrm>
          <a:off x="0" y="0"/>
          <a:ext cx="0" cy="0"/>
          <a:chOff x="0" y="0"/>
          <a:chExt cx="0" cy="0"/>
        </a:xfrm>
      </p:grpSpPr>
      <p:sp>
        <p:nvSpPr>
          <p:cNvPr id="407" name="Google Shape;407;p70"/>
          <p:cNvSpPr/>
          <p:nvPr>
            <p:ph idx="2" type="pic"/>
          </p:nvPr>
        </p:nvSpPr>
        <p:spPr>
          <a:xfrm>
            <a:off x="0" y="1213247"/>
            <a:ext cx="4456500" cy="3156900"/>
          </a:xfrm>
          <a:prstGeom prst="rect">
            <a:avLst/>
          </a:prstGeom>
          <a:solidFill>
            <a:schemeClr val="accent5"/>
          </a:solidFill>
          <a:ln>
            <a:noFill/>
          </a:ln>
        </p:spPr>
      </p:sp>
      <p:sp>
        <p:nvSpPr>
          <p:cNvPr id="408" name="Google Shape;408;p70"/>
          <p:cNvSpPr txBox="1"/>
          <p:nvPr>
            <p:ph idx="1" type="body"/>
          </p:nvPr>
        </p:nvSpPr>
        <p:spPr>
          <a:xfrm>
            <a:off x="4745736" y="1220724"/>
            <a:ext cx="3634500" cy="3134100"/>
          </a:xfrm>
          <a:prstGeom prst="rect">
            <a:avLst/>
          </a:prstGeom>
          <a:noFill/>
          <a:ln>
            <a:noFill/>
          </a:ln>
        </p:spPr>
        <p:txBody>
          <a:bodyPr anchorCtr="0" anchor="ctr" bIns="34275" lIns="68575" spcFirstLastPara="1" rIns="68575" wrap="square" tIns="34275">
            <a:noAutofit/>
          </a:bodyPr>
          <a:lstStyle>
            <a:lvl1pPr indent="-317500" lvl="0" marL="457200" algn="l">
              <a:lnSpc>
                <a:spcPct val="95000"/>
              </a:lnSpc>
              <a:spcBef>
                <a:spcPts val="1800"/>
              </a:spcBef>
              <a:spcAft>
                <a:spcPts val="0"/>
              </a:spcAft>
              <a:buSzPts val="1400"/>
              <a:buChar char="•"/>
              <a:defRPr sz="1400"/>
            </a:lvl1pPr>
            <a:lvl2pPr indent="-317500" lvl="1" marL="914400" algn="l">
              <a:lnSpc>
                <a:spcPct val="95000"/>
              </a:lnSpc>
              <a:spcBef>
                <a:spcPts val="1800"/>
              </a:spcBef>
              <a:spcAft>
                <a:spcPts val="0"/>
              </a:spcAft>
              <a:buSzPts val="1400"/>
              <a:buChar char="•"/>
              <a:defRPr sz="1400"/>
            </a:lvl2pPr>
            <a:lvl3pPr indent="-317500" lvl="2" marL="1371600" algn="l">
              <a:lnSpc>
                <a:spcPct val="95000"/>
              </a:lnSpc>
              <a:spcBef>
                <a:spcPts val="1800"/>
              </a:spcBef>
              <a:spcAft>
                <a:spcPts val="0"/>
              </a:spcAft>
              <a:buSzPts val="1400"/>
              <a:buChar char="•"/>
              <a:defRPr sz="1400"/>
            </a:lvl3pPr>
            <a:lvl4pPr indent="-317500" lvl="3" marL="1828800" algn="l">
              <a:lnSpc>
                <a:spcPct val="95000"/>
              </a:lnSpc>
              <a:spcBef>
                <a:spcPts val="1800"/>
              </a:spcBef>
              <a:spcAft>
                <a:spcPts val="0"/>
              </a:spcAft>
              <a:buSzPts val="1400"/>
              <a:buChar char="•"/>
              <a:defRPr sz="1400"/>
            </a:lvl4pPr>
            <a:lvl5pPr indent="-317500" lvl="4" marL="2286000" algn="l">
              <a:lnSpc>
                <a:spcPct val="95000"/>
              </a:lnSpc>
              <a:spcBef>
                <a:spcPts val="1800"/>
              </a:spcBef>
              <a:spcAft>
                <a:spcPts val="0"/>
              </a:spcAft>
              <a:buSzPts val="1400"/>
              <a:buChar char="•"/>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09" name="Google Shape;409;p70"/>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0" name="Google Shape;410;p70"/>
          <p:cNvSpPr txBox="1"/>
          <p:nvPr>
            <p:ph idx="3"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1" name="Google Shape;411;p70"/>
          <p:cNvSpPr txBox="1"/>
          <p:nvPr>
            <p:ph idx="4"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2" name="Google Shape;412;p70"/>
          <p:cNvSpPr txBox="1"/>
          <p:nvPr>
            <p:ph idx="5"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13" name="Google Shape;413;p70"/>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14" name="Google Shape;414;p70"/>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x2">
  <p:cSld name="Images x2">
    <p:spTree>
      <p:nvGrpSpPr>
        <p:cNvPr id="415" name="Shape 415"/>
        <p:cNvGrpSpPr/>
        <p:nvPr/>
      </p:nvGrpSpPr>
      <p:grpSpPr>
        <a:xfrm>
          <a:off x="0" y="0"/>
          <a:ext cx="0" cy="0"/>
          <a:chOff x="0" y="0"/>
          <a:chExt cx="0" cy="0"/>
        </a:xfrm>
      </p:grpSpPr>
      <p:sp>
        <p:nvSpPr>
          <p:cNvPr id="416" name="Google Shape;416;p71"/>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7" name="Google Shape;417;p71"/>
          <p:cNvSpPr txBox="1"/>
          <p:nvPr>
            <p:ph idx="1"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8" name="Google Shape;418;p71"/>
          <p:cNvSpPr/>
          <p:nvPr>
            <p:ph idx="2" type="pic"/>
          </p:nvPr>
        </p:nvSpPr>
        <p:spPr>
          <a:xfrm>
            <a:off x="4687491" y="1213247"/>
            <a:ext cx="4456500" cy="3156900"/>
          </a:xfrm>
          <a:prstGeom prst="rect">
            <a:avLst/>
          </a:prstGeom>
          <a:solidFill>
            <a:schemeClr val="accent5"/>
          </a:solidFill>
          <a:ln>
            <a:noFill/>
          </a:ln>
        </p:spPr>
      </p:sp>
      <p:sp>
        <p:nvSpPr>
          <p:cNvPr id="419" name="Google Shape;419;p71"/>
          <p:cNvSpPr/>
          <p:nvPr>
            <p:ph idx="3" type="pic"/>
          </p:nvPr>
        </p:nvSpPr>
        <p:spPr>
          <a:xfrm>
            <a:off x="0" y="1213247"/>
            <a:ext cx="4456500" cy="3156900"/>
          </a:xfrm>
          <a:prstGeom prst="rect">
            <a:avLst/>
          </a:prstGeom>
          <a:solidFill>
            <a:schemeClr val="accent5"/>
          </a:solidFill>
          <a:ln>
            <a:noFill/>
          </a:ln>
        </p:spPr>
      </p:sp>
      <p:sp>
        <p:nvSpPr>
          <p:cNvPr id="420" name="Google Shape;420;p71"/>
          <p:cNvSpPr txBox="1"/>
          <p:nvPr>
            <p:ph idx="4"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1" name="Google Shape;421;p71"/>
          <p:cNvSpPr txBox="1"/>
          <p:nvPr>
            <p:ph idx="5"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22" name="Google Shape;422;p71"/>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23" name="Google Shape;423;p71"/>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x3">
  <p:cSld name="Images x3">
    <p:spTree>
      <p:nvGrpSpPr>
        <p:cNvPr id="424" name="Shape 424"/>
        <p:cNvGrpSpPr/>
        <p:nvPr/>
      </p:nvGrpSpPr>
      <p:grpSpPr>
        <a:xfrm>
          <a:off x="0" y="0"/>
          <a:ext cx="0" cy="0"/>
          <a:chOff x="0" y="0"/>
          <a:chExt cx="0" cy="0"/>
        </a:xfrm>
      </p:grpSpPr>
      <p:sp>
        <p:nvSpPr>
          <p:cNvPr id="425" name="Google Shape;425;p72"/>
          <p:cNvSpPr/>
          <p:nvPr>
            <p:ph idx="2" type="pic"/>
          </p:nvPr>
        </p:nvSpPr>
        <p:spPr>
          <a:xfrm>
            <a:off x="4687491" y="0"/>
            <a:ext cx="4456500" cy="2057400"/>
          </a:xfrm>
          <a:prstGeom prst="rect">
            <a:avLst/>
          </a:prstGeom>
          <a:solidFill>
            <a:schemeClr val="accent5"/>
          </a:solidFill>
          <a:ln>
            <a:noFill/>
          </a:ln>
        </p:spPr>
      </p:sp>
      <p:sp>
        <p:nvSpPr>
          <p:cNvPr id="426" name="Google Shape;426;p72"/>
          <p:cNvSpPr/>
          <p:nvPr>
            <p:ph idx="3" type="pic"/>
          </p:nvPr>
        </p:nvSpPr>
        <p:spPr>
          <a:xfrm>
            <a:off x="0" y="1"/>
            <a:ext cx="4456500" cy="4370100"/>
          </a:xfrm>
          <a:prstGeom prst="rect">
            <a:avLst/>
          </a:prstGeom>
          <a:solidFill>
            <a:schemeClr val="accent5"/>
          </a:solidFill>
          <a:ln>
            <a:noFill/>
          </a:ln>
        </p:spPr>
      </p:sp>
      <p:sp>
        <p:nvSpPr>
          <p:cNvPr id="427" name="Google Shape;427;p72"/>
          <p:cNvSpPr/>
          <p:nvPr>
            <p:ph idx="4" type="pic"/>
          </p:nvPr>
        </p:nvSpPr>
        <p:spPr>
          <a:xfrm>
            <a:off x="4687491" y="2312772"/>
            <a:ext cx="4456500" cy="2057400"/>
          </a:xfrm>
          <a:prstGeom prst="rect">
            <a:avLst/>
          </a:prstGeom>
          <a:solidFill>
            <a:schemeClr val="accent5"/>
          </a:solidFill>
          <a:ln>
            <a:noFill/>
          </a:ln>
        </p:spPr>
      </p:sp>
      <p:sp>
        <p:nvSpPr>
          <p:cNvPr id="428" name="Google Shape;428;p72"/>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9" name="Google Shape;429;p72"/>
          <p:cNvSpPr txBox="1"/>
          <p:nvPr>
            <p:ph idx="5"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30" name="Google Shape;430;p72"/>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31" name="Google Shape;431;p72"/>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x1">
  <p:cSld name="Table x1">
    <p:spTree>
      <p:nvGrpSpPr>
        <p:cNvPr id="432" name="Shape 432"/>
        <p:cNvGrpSpPr/>
        <p:nvPr/>
      </p:nvGrpSpPr>
      <p:grpSpPr>
        <a:xfrm>
          <a:off x="0" y="0"/>
          <a:ext cx="0" cy="0"/>
          <a:chOff x="0" y="0"/>
          <a:chExt cx="0" cy="0"/>
        </a:xfrm>
      </p:grpSpPr>
      <p:sp>
        <p:nvSpPr>
          <p:cNvPr id="433" name="Google Shape;433;p73"/>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34" name="Google Shape;434;p73"/>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5" name="Google Shape;435;p73"/>
          <p:cNvSpPr txBox="1"/>
          <p:nvPr>
            <p:ph idx="2"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36" name="Google Shape;436;p73"/>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37" name="Google Shape;437;p73"/>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x2">
  <p:cSld name="Table x2">
    <p:spTree>
      <p:nvGrpSpPr>
        <p:cNvPr id="438" name="Shape 438"/>
        <p:cNvGrpSpPr/>
        <p:nvPr/>
      </p:nvGrpSpPr>
      <p:grpSpPr>
        <a:xfrm>
          <a:off x="0" y="0"/>
          <a:ext cx="0" cy="0"/>
          <a:chOff x="0" y="0"/>
          <a:chExt cx="0" cy="0"/>
        </a:xfrm>
      </p:grpSpPr>
      <p:sp>
        <p:nvSpPr>
          <p:cNvPr id="439" name="Google Shape;439;p74"/>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40" name="Google Shape;440;p74"/>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1" name="Google Shape;441;p74"/>
          <p:cNvSpPr txBox="1"/>
          <p:nvPr>
            <p:ph idx="2"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42" name="Google Shape;442;p74"/>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43" name="Google Shape;443;p74"/>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Table">
  <p:cSld name="Image &amp; Table">
    <p:spTree>
      <p:nvGrpSpPr>
        <p:cNvPr id="444" name="Shape 444"/>
        <p:cNvGrpSpPr/>
        <p:nvPr/>
      </p:nvGrpSpPr>
      <p:grpSpPr>
        <a:xfrm>
          <a:off x="0" y="0"/>
          <a:ext cx="0" cy="0"/>
          <a:chOff x="0" y="0"/>
          <a:chExt cx="0" cy="0"/>
        </a:xfrm>
      </p:grpSpPr>
      <p:sp>
        <p:nvSpPr>
          <p:cNvPr id="445" name="Google Shape;445;p75"/>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46" name="Google Shape;446;p75"/>
          <p:cNvSpPr/>
          <p:nvPr>
            <p:ph idx="2" type="pic"/>
          </p:nvPr>
        </p:nvSpPr>
        <p:spPr>
          <a:xfrm>
            <a:off x="0" y="925830"/>
            <a:ext cx="4456500" cy="3398700"/>
          </a:xfrm>
          <a:prstGeom prst="rect">
            <a:avLst/>
          </a:prstGeom>
          <a:solidFill>
            <a:schemeClr val="accent5"/>
          </a:solidFill>
          <a:ln>
            <a:noFill/>
          </a:ln>
        </p:spPr>
      </p:sp>
      <p:sp>
        <p:nvSpPr>
          <p:cNvPr id="447" name="Google Shape;447;p75"/>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8" name="Google Shape;448;p75"/>
          <p:cNvSpPr txBox="1"/>
          <p:nvPr>
            <p:ph idx="3"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49" name="Google Shape;449;p75"/>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50" name="Google Shape;450;p75"/>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2">
  <p:cSld name="Title and Table 2">
    <p:spTree>
      <p:nvGrpSpPr>
        <p:cNvPr id="451" name="Shape 451"/>
        <p:cNvGrpSpPr/>
        <p:nvPr/>
      </p:nvGrpSpPr>
      <p:grpSpPr>
        <a:xfrm>
          <a:off x="0" y="0"/>
          <a:ext cx="0" cy="0"/>
          <a:chOff x="0" y="0"/>
          <a:chExt cx="0" cy="0"/>
        </a:xfrm>
      </p:grpSpPr>
      <p:sp>
        <p:nvSpPr>
          <p:cNvPr id="452" name="Google Shape;452;p76"/>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3" name="Google Shape;453;p76"/>
          <p:cNvSpPr txBox="1"/>
          <p:nvPr>
            <p:ph idx="1"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4" name="Google Shape;454;p76"/>
          <p:cNvSpPr txBox="1"/>
          <p:nvPr>
            <p:ph idx="2"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5" name="Google Shape;455;p76"/>
          <p:cNvSpPr txBox="1"/>
          <p:nvPr>
            <p:ph idx="3"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56" name="Google Shape;456;p76"/>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57" name="Google Shape;457;p76"/>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extLst>
    <p:ext uri="{DCECCB84-F9BA-43D5-87BE-67443E8EF086}">
      <p15:sldGuideLst>
        <p15:guide id="1"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x2 &amp; Subtitle Boxes">
  <p:cSld name="Table x2 &amp; Subtitle Boxes">
    <p:spTree>
      <p:nvGrpSpPr>
        <p:cNvPr id="458" name="Shape 458"/>
        <p:cNvGrpSpPr/>
        <p:nvPr/>
      </p:nvGrpSpPr>
      <p:grpSpPr>
        <a:xfrm>
          <a:off x="0" y="0"/>
          <a:ext cx="0" cy="0"/>
          <a:chOff x="0" y="0"/>
          <a:chExt cx="0" cy="0"/>
        </a:xfrm>
      </p:grpSpPr>
      <p:sp>
        <p:nvSpPr>
          <p:cNvPr id="459" name="Google Shape;459;p77"/>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60" name="Google Shape;460;p77"/>
          <p:cNvSpPr/>
          <p:nvPr>
            <p:ph idx="1" type="body"/>
          </p:nvPr>
        </p:nvSpPr>
        <p:spPr>
          <a:xfrm>
            <a:off x="461215" y="990657"/>
            <a:ext cx="1887900" cy="230100"/>
          </a:xfrm>
          <a:prstGeom prst="roundRect">
            <a:avLst>
              <a:gd fmla="val 16667" name="adj"/>
            </a:avLst>
          </a:prstGeom>
          <a:solidFill>
            <a:schemeClr val="lt1"/>
          </a:solidFill>
          <a:ln cap="flat" cmpd="sng" w="12700">
            <a:solidFill>
              <a:schemeClr val="accent5"/>
            </a:solidFill>
            <a:prstDash val="solid"/>
            <a:round/>
            <a:headEnd len="sm" w="sm" type="none"/>
            <a:tailEnd len="sm" w="sm" type="none"/>
          </a:ln>
        </p:spPr>
        <p:txBody>
          <a:bodyPr anchorCtr="0" anchor="ctr" bIns="34275" lIns="68575" spcFirstLastPara="1" rIns="68575" wrap="square" tIns="34275">
            <a:noAutofit/>
          </a:bodyPr>
          <a:lstStyle>
            <a:lvl1pPr indent="-228600" lvl="0" marL="457200" algn="l">
              <a:lnSpc>
                <a:spcPct val="100000"/>
              </a:lnSpc>
              <a:spcBef>
                <a:spcPts val="1800"/>
              </a:spcBef>
              <a:spcAft>
                <a:spcPts val="0"/>
              </a:spcAft>
              <a:buSzPts val="900"/>
              <a:buNone/>
              <a:defRPr b="1" sz="900">
                <a:solidFill>
                  <a:schemeClr val="dk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1" name="Google Shape;461;p77"/>
          <p:cNvSpPr/>
          <p:nvPr>
            <p:ph idx="2" type="body"/>
          </p:nvPr>
        </p:nvSpPr>
        <p:spPr>
          <a:xfrm>
            <a:off x="4724585" y="990657"/>
            <a:ext cx="1887900" cy="230100"/>
          </a:xfrm>
          <a:prstGeom prst="roundRect">
            <a:avLst>
              <a:gd fmla="val 16667" name="adj"/>
            </a:avLst>
          </a:prstGeom>
          <a:solidFill>
            <a:schemeClr val="lt1"/>
          </a:solidFill>
          <a:ln cap="flat" cmpd="sng" w="12700">
            <a:solidFill>
              <a:schemeClr val="accent5"/>
            </a:solidFill>
            <a:prstDash val="solid"/>
            <a:round/>
            <a:headEnd len="sm" w="sm" type="none"/>
            <a:tailEnd len="sm" w="sm" type="none"/>
          </a:ln>
        </p:spPr>
        <p:txBody>
          <a:bodyPr anchorCtr="0" anchor="ctr" bIns="34275" lIns="68575" spcFirstLastPara="1" rIns="68575" wrap="square" tIns="34275">
            <a:noAutofit/>
          </a:bodyPr>
          <a:lstStyle>
            <a:lvl1pPr indent="-228600" lvl="0" marL="457200" algn="l">
              <a:lnSpc>
                <a:spcPct val="100000"/>
              </a:lnSpc>
              <a:spcBef>
                <a:spcPts val="1800"/>
              </a:spcBef>
              <a:spcAft>
                <a:spcPts val="0"/>
              </a:spcAft>
              <a:buSzPts val="900"/>
              <a:buNone/>
              <a:defRPr b="1" sz="900">
                <a:solidFill>
                  <a:schemeClr val="dk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2" name="Google Shape;462;p77"/>
          <p:cNvSpPr txBox="1"/>
          <p:nvPr>
            <p:ph idx="3"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3" name="Google Shape;463;p77"/>
          <p:cNvSpPr txBox="1"/>
          <p:nvPr>
            <p:ph idx="4"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64" name="Google Shape;464;p77"/>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65" name="Google Shape;465;p77"/>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x2">
  <p:cSld name="Chart x2">
    <p:spTree>
      <p:nvGrpSpPr>
        <p:cNvPr id="466" name="Shape 466"/>
        <p:cNvGrpSpPr/>
        <p:nvPr/>
      </p:nvGrpSpPr>
      <p:grpSpPr>
        <a:xfrm>
          <a:off x="0" y="0"/>
          <a:ext cx="0" cy="0"/>
          <a:chOff x="0" y="0"/>
          <a:chExt cx="0" cy="0"/>
        </a:xfrm>
      </p:grpSpPr>
      <p:sp>
        <p:nvSpPr>
          <p:cNvPr id="467" name="Google Shape;467;p78"/>
          <p:cNvSpPr/>
          <p:nvPr>
            <p:ph idx="2" type="chart"/>
          </p:nvPr>
        </p:nvSpPr>
        <p:spPr>
          <a:xfrm>
            <a:off x="459486" y="1200150"/>
            <a:ext cx="3771900" cy="3189000"/>
          </a:xfrm>
          <a:prstGeom prst="rect">
            <a:avLst/>
          </a:prstGeom>
          <a:solidFill>
            <a:schemeClr val="accent5"/>
          </a:solidFill>
          <a:ln>
            <a:noFill/>
          </a:ln>
        </p:spPr>
        <p:txBody>
          <a:bodyPr anchorCtr="0" anchor="t" bIns="34275" lIns="68575" spcFirstLastPara="1" rIns="68575" wrap="square" tIns="1920225">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468" name="Google Shape;468;p78"/>
          <p:cNvSpPr/>
          <p:nvPr>
            <p:ph idx="3" type="chart"/>
          </p:nvPr>
        </p:nvSpPr>
        <p:spPr>
          <a:xfrm>
            <a:off x="4732020" y="1200150"/>
            <a:ext cx="3771900" cy="3189000"/>
          </a:xfrm>
          <a:prstGeom prst="rect">
            <a:avLst/>
          </a:prstGeom>
          <a:solidFill>
            <a:schemeClr val="accent5"/>
          </a:solidFill>
          <a:ln>
            <a:noFill/>
          </a:ln>
        </p:spPr>
        <p:txBody>
          <a:bodyPr anchorCtr="0" anchor="t" bIns="34275" lIns="68575" spcFirstLastPara="1" rIns="68575" wrap="square" tIns="1920225">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469" name="Google Shape;469;p78"/>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0" name="Google Shape;470;p78"/>
          <p:cNvSpPr txBox="1"/>
          <p:nvPr>
            <p:ph idx="1"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b="1" sz="1500" cap="none">
                <a:solidFill>
                  <a:schemeClr val="dk2"/>
                </a:solidFill>
                <a:latin typeface="Century Gothic"/>
                <a:ea typeface="Century Gothic"/>
                <a:cs typeface="Century Gothic"/>
                <a:sym typeface="Century Gothic"/>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1" name="Google Shape;471;p78"/>
          <p:cNvSpPr txBox="1"/>
          <p:nvPr>
            <p:ph idx="4"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72" name="Google Shape;472;p78"/>
          <p:cNvSpPr txBox="1"/>
          <p:nvPr>
            <p:ph idx="5"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73" name="Google Shape;473;p78"/>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74" name="Google Shape;474;p78"/>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rtArt x2">
  <p:cSld name="SmartArt x2">
    <p:spTree>
      <p:nvGrpSpPr>
        <p:cNvPr id="475" name="Shape 475"/>
        <p:cNvGrpSpPr/>
        <p:nvPr/>
      </p:nvGrpSpPr>
      <p:grpSpPr>
        <a:xfrm>
          <a:off x="0" y="0"/>
          <a:ext cx="0" cy="0"/>
          <a:chOff x="0" y="0"/>
          <a:chExt cx="0" cy="0"/>
        </a:xfrm>
      </p:grpSpPr>
      <p:sp>
        <p:nvSpPr>
          <p:cNvPr id="476" name="Google Shape;476;p79"/>
          <p:cNvSpPr/>
          <p:nvPr>
            <p:ph idx="2" type="dgm"/>
          </p:nvPr>
        </p:nvSpPr>
        <p:spPr>
          <a:xfrm>
            <a:off x="4732020" y="1364742"/>
            <a:ext cx="3771900" cy="3003900"/>
          </a:xfrm>
          <a:prstGeom prst="rect">
            <a:avLst/>
          </a:prstGeom>
          <a:solidFill>
            <a:schemeClr val="accent5"/>
          </a:solidFill>
          <a:ln>
            <a:noFill/>
          </a:ln>
        </p:spPr>
        <p:txBody>
          <a:bodyPr anchorCtr="0" anchor="t" bIns="34275" lIns="68575" spcFirstLastPara="1" rIns="68575" wrap="square" tIns="1920225">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477" name="Google Shape;477;p79"/>
          <p:cNvSpPr/>
          <p:nvPr>
            <p:ph idx="3" type="dgm"/>
          </p:nvPr>
        </p:nvSpPr>
        <p:spPr>
          <a:xfrm>
            <a:off x="459486" y="1364742"/>
            <a:ext cx="3771900" cy="3003900"/>
          </a:xfrm>
          <a:prstGeom prst="rect">
            <a:avLst/>
          </a:prstGeom>
          <a:solidFill>
            <a:schemeClr val="accent5"/>
          </a:solidFill>
          <a:ln>
            <a:noFill/>
          </a:ln>
        </p:spPr>
        <p:txBody>
          <a:bodyPr anchorCtr="0" anchor="t" bIns="34275" lIns="68575" spcFirstLastPara="1" rIns="68575" wrap="square" tIns="1920225">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478" name="Google Shape;478;p79"/>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9" name="Google Shape;479;p79"/>
          <p:cNvSpPr/>
          <p:nvPr>
            <p:ph idx="1" type="body"/>
          </p:nvPr>
        </p:nvSpPr>
        <p:spPr>
          <a:xfrm>
            <a:off x="461215" y="990657"/>
            <a:ext cx="1887900" cy="230100"/>
          </a:xfrm>
          <a:prstGeom prst="roundRect">
            <a:avLst>
              <a:gd fmla="val 16667" name="adj"/>
            </a:avLst>
          </a:prstGeom>
          <a:solidFill>
            <a:schemeClr val="lt1"/>
          </a:solidFill>
          <a:ln cap="flat" cmpd="sng" w="12700">
            <a:solidFill>
              <a:schemeClr val="accent5"/>
            </a:solidFill>
            <a:prstDash val="solid"/>
            <a:round/>
            <a:headEnd len="sm" w="sm" type="none"/>
            <a:tailEnd len="sm" w="sm" type="none"/>
          </a:ln>
        </p:spPr>
        <p:txBody>
          <a:bodyPr anchorCtr="0" anchor="ctr" bIns="34275" lIns="68575" spcFirstLastPara="1" rIns="68575" wrap="square" tIns="34275">
            <a:noAutofit/>
          </a:bodyPr>
          <a:lstStyle>
            <a:lvl1pPr indent="-228600" lvl="0" marL="457200" algn="l">
              <a:lnSpc>
                <a:spcPct val="100000"/>
              </a:lnSpc>
              <a:spcBef>
                <a:spcPts val="1800"/>
              </a:spcBef>
              <a:spcAft>
                <a:spcPts val="0"/>
              </a:spcAft>
              <a:buSzPts val="900"/>
              <a:buNone/>
              <a:defRPr b="1" sz="900">
                <a:solidFill>
                  <a:schemeClr val="dk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0" name="Google Shape;480;p79"/>
          <p:cNvSpPr/>
          <p:nvPr>
            <p:ph idx="4" type="body"/>
          </p:nvPr>
        </p:nvSpPr>
        <p:spPr>
          <a:xfrm>
            <a:off x="4724585" y="990657"/>
            <a:ext cx="1887900" cy="230100"/>
          </a:xfrm>
          <a:prstGeom prst="roundRect">
            <a:avLst>
              <a:gd fmla="val 16667" name="adj"/>
            </a:avLst>
          </a:prstGeom>
          <a:solidFill>
            <a:schemeClr val="lt1"/>
          </a:solidFill>
          <a:ln cap="flat" cmpd="sng" w="12700">
            <a:solidFill>
              <a:schemeClr val="accent5"/>
            </a:solidFill>
            <a:prstDash val="solid"/>
            <a:round/>
            <a:headEnd len="sm" w="sm" type="none"/>
            <a:tailEnd len="sm" w="sm" type="none"/>
          </a:ln>
        </p:spPr>
        <p:txBody>
          <a:bodyPr anchorCtr="0" anchor="ctr" bIns="34275" lIns="68575" spcFirstLastPara="1" rIns="68575" wrap="square" tIns="34275">
            <a:noAutofit/>
          </a:bodyPr>
          <a:lstStyle>
            <a:lvl1pPr indent="-228600" lvl="0" marL="457200" algn="l">
              <a:lnSpc>
                <a:spcPct val="100000"/>
              </a:lnSpc>
              <a:spcBef>
                <a:spcPts val="1800"/>
              </a:spcBef>
              <a:spcAft>
                <a:spcPts val="0"/>
              </a:spcAft>
              <a:buSzPts val="900"/>
              <a:buNone/>
              <a:defRPr b="1" sz="900">
                <a:solidFill>
                  <a:schemeClr val="dk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1" name="Google Shape;481;p79"/>
          <p:cNvSpPr txBox="1"/>
          <p:nvPr>
            <p:ph idx="5"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2" name="Google Shape;482;p79"/>
          <p:cNvSpPr txBox="1"/>
          <p:nvPr>
            <p:ph idx="6"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83" name="Google Shape;483;p79"/>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484" name="Google Shape;484;p79"/>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Layout with Portraits">
  <p:cSld name="Team Layout with Portraits">
    <p:spTree>
      <p:nvGrpSpPr>
        <p:cNvPr id="485" name="Shape 485"/>
        <p:cNvGrpSpPr/>
        <p:nvPr/>
      </p:nvGrpSpPr>
      <p:grpSpPr>
        <a:xfrm>
          <a:off x="0" y="0"/>
          <a:ext cx="0" cy="0"/>
          <a:chOff x="0" y="0"/>
          <a:chExt cx="0" cy="0"/>
        </a:xfrm>
      </p:grpSpPr>
      <p:sp>
        <p:nvSpPr>
          <p:cNvPr id="486" name="Google Shape;486;p80"/>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7" name="Google Shape;487;p80"/>
          <p:cNvSpPr txBox="1"/>
          <p:nvPr>
            <p:ph idx="1" type="body"/>
          </p:nvPr>
        </p:nvSpPr>
        <p:spPr>
          <a:xfrm>
            <a:off x="1200150" y="1143000"/>
            <a:ext cx="1755000" cy="4638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88" name="Google Shape;488;p80"/>
          <p:cNvSpPr/>
          <p:nvPr>
            <p:ph idx="2" type="pic"/>
          </p:nvPr>
        </p:nvSpPr>
        <p:spPr>
          <a:xfrm>
            <a:off x="342900" y="1084343"/>
            <a:ext cx="789000" cy="789000"/>
          </a:xfrm>
          <a:prstGeom prst="ellipse">
            <a:avLst/>
          </a:prstGeom>
          <a:solidFill>
            <a:schemeClr val="accent5"/>
          </a:solidFill>
          <a:ln>
            <a:noFill/>
          </a:ln>
        </p:spPr>
      </p:sp>
      <p:sp>
        <p:nvSpPr>
          <p:cNvPr id="489" name="Google Shape;489;p80"/>
          <p:cNvSpPr txBox="1"/>
          <p:nvPr>
            <p:ph idx="3" type="body"/>
          </p:nvPr>
        </p:nvSpPr>
        <p:spPr>
          <a:xfrm>
            <a:off x="1200150" y="1642644"/>
            <a:ext cx="17550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0" name="Google Shape;490;p80"/>
          <p:cNvSpPr/>
          <p:nvPr>
            <p:ph idx="4" type="pic"/>
          </p:nvPr>
        </p:nvSpPr>
        <p:spPr>
          <a:xfrm>
            <a:off x="342900" y="2306507"/>
            <a:ext cx="789000" cy="789000"/>
          </a:xfrm>
          <a:prstGeom prst="ellipse">
            <a:avLst/>
          </a:prstGeom>
          <a:solidFill>
            <a:schemeClr val="accent5"/>
          </a:solidFill>
          <a:ln>
            <a:noFill/>
          </a:ln>
        </p:spPr>
      </p:sp>
      <p:sp>
        <p:nvSpPr>
          <p:cNvPr id="491" name="Google Shape;491;p80"/>
          <p:cNvSpPr txBox="1"/>
          <p:nvPr>
            <p:ph idx="5" type="body"/>
          </p:nvPr>
        </p:nvSpPr>
        <p:spPr>
          <a:xfrm>
            <a:off x="1200150" y="2874068"/>
            <a:ext cx="17550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2" name="Google Shape;492;p80"/>
          <p:cNvSpPr/>
          <p:nvPr>
            <p:ph idx="6" type="pic"/>
          </p:nvPr>
        </p:nvSpPr>
        <p:spPr>
          <a:xfrm>
            <a:off x="342900" y="3506438"/>
            <a:ext cx="789000" cy="789000"/>
          </a:xfrm>
          <a:prstGeom prst="ellipse">
            <a:avLst/>
          </a:prstGeom>
          <a:solidFill>
            <a:schemeClr val="accent5"/>
          </a:solidFill>
          <a:ln>
            <a:noFill/>
          </a:ln>
        </p:spPr>
      </p:sp>
      <p:sp>
        <p:nvSpPr>
          <p:cNvPr id="493" name="Google Shape;493;p80"/>
          <p:cNvSpPr txBox="1"/>
          <p:nvPr>
            <p:ph idx="7" type="body"/>
          </p:nvPr>
        </p:nvSpPr>
        <p:spPr>
          <a:xfrm>
            <a:off x="1200150" y="4073400"/>
            <a:ext cx="17550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4" name="Google Shape;494;p80"/>
          <p:cNvSpPr txBox="1"/>
          <p:nvPr>
            <p:ph idx="8" type="body"/>
          </p:nvPr>
        </p:nvSpPr>
        <p:spPr>
          <a:xfrm>
            <a:off x="1200150" y="2374424"/>
            <a:ext cx="1755000" cy="4638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5" name="Google Shape;495;p80"/>
          <p:cNvSpPr txBox="1"/>
          <p:nvPr>
            <p:ph idx="9" type="body"/>
          </p:nvPr>
        </p:nvSpPr>
        <p:spPr>
          <a:xfrm>
            <a:off x="1200150" y="3564307"/>
            <a:ext cx="1755000" cy="4638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6" name="Google Shape;496;p80"/>
          <p:cNvSpPr txBox="1"/>
          <p:nvPr>
            <p:ph idx="13" type="body"/>
          </p:nvPr>
        </p:nvSpPr>
        <p:spPr>
          <a:xfrm>
            <a:off x="6974586" y="1143000"/>
            <a:ext cx="1755000" cy="4638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7" name="Google Shape;497;p80"/>
          <p:cNvSpPr/>
          <p:nvPr>
            <p:ph idx="14" type="pic"/>
          </p:nvPr>
        </p:nvSpPr>
        <p:spPr>
          <a:xfrm>
            <a:off x="6117336" y="1084343"/>
            <a:ext cx="789000" cy="789000"/>
          </a:xfrm>
          <a:prstGeom prst="ellipse">
            <a:avLst/>
          </a:prstGeom>
          <a:solidFill>
            <a:schemeClr val="accent5"/>
          </a:solidFill>
          <a:ln>
            <a:noFill/>
          </a:ln>
        </p:spPr>
      </p:sp>
      <p:sp>
        <p:nvSpPr>
          <p:cNvPr id="498" name="Google Shape;498;p80"/>
          <p:cNvSpPr txBox="1"/>
          <p:nvPr>
            <p:ph idx="15" type="body"/>
          </p:nvPr>
        </p:nvSpPr>
        <p:spPr>
          <a:xfrm>
            <a:off x="6974586" y="1642644"/>
            <a:ext cx="17550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9" name="Google Shape;499;p80"/>
          <p:cNvSpPr/>
          <p:nvPr>
            <p:ph idx="16" type="pic"/>
          </p:nvPr>
        </p:nvSpPr>
        <p:spPr>
          <a:xfrm>
            <a:off x="6117336" y="2306507"/>
            <a:ext cx="789000" cy="789000"/>
          </a:xfrm>
          <a:prstGeom prst="ellipse">
            <a:avLst/>
          </a:prstGeom>
          <a:solidFill>
            <a:schemeClr val="accent5"/>
          </a:solidFill>
          <a:ln>
            <a:noFill/>
          </a:ln>
        </p:spPr>
      </p:sp>
      <p:sp>
        <p:nvSpPr>
          <p:cNvPr id="500" name="Google Shape;500;p80"/>
          <p:cNvSpPr txBox="1"/>
          <p:nvPr>
            <p:ph idx="17" type="body"/>
          </p:nvPr>
        </p:nvSpPr>
        <p:spPr>
          <a:xfrm>
            <a:off x="6974586" y="2874068"/>
            <a:ext cx="17550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1" name="Google Shape;501;p80"/>
          <p:cNvSpPr/>
          <p:nvPr>
            <p:ph idx="18" type="pic"/>
          </p:nvPr>
        </p:nvSpPr>
        <p:spPr>
          <a:xfrm>
            <a:off x="6117336" y="3506438"/>
            <a:ext cx="789000" cy="789000"/>
          </a:xfrm>
          <a:prstGeom prst="ellipse">
            <a:avLst/>
          </a:prstGeom>
          <a:solidFill>
            <a:schemeClr val="accent5"/>
          </a:solidFill>
          <a:ln>
            <a:noFill/>
          </a:ln>
        </p:spPr>
      </p:sp>
      <p:sp>
        <p:nvSpPr>
          <p:cNvPr id="502" name="Google Shape;502;p80"/>
          <p:cNvSpPr txBox="1"/>
          <p:nvPr>
            <p:ph idx="19" type="body"/>
          </p:nvPr>
        </p:nvSpPr>
        <p:spPr>
          <a:xfrm>
            <a:off x="6974586" y="4073400"/>
            <a:ext cx="17550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3" name="Google Shape;503;p80"/>
          <p:cNvSpPr txBox="1"/>
          <p:nvPr>
            <p:ph idx="20" type="body"/>
          </p:nvPr>
        </p:nvSpPr>
        <p:spPr>
          <a:xfrm>
            <a:off x="6974586" y="2374424"/>
            <a:ext cx="1755000" cy="4638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4" name="Google Shape;504;p80"/>
          <p:cNvSpPr txBox="1"/>
          <p:nvPr>
            <p:ph idx="21" type="body"/>
          </p:nvPr>
        </p:nvSpPr>
        <p:spPr>
          <a:xfrm>
            <a:off x="6974586" y="3564307"/>
            <a:ext cx="1755000" cy="4638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5" name="Google Shape;505;p80"/>
          <p:cNvSpPr txBox="1"/>
          <p:nvPr>
            <p:ph idx="22" type="body"/>
          </p:nvPr>
        </p:nvSpPr>
        <p:spPr>
          <a:xfrm>
            <a:off x="4087368" y="1143000"/>
            <a:ext cx="1755000" cy="4638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6" name="Google Shape;506;p80"/>
          <p:cNvSpPr/>
          <p:nvPr>
            <p:ph idx="23" type="pic"/>
          </p:nvPr>
        </p:nvSpPr>
        <p:spPr>
          <a:xfrm>
            <a:off x="3228818" y="1084343"/>
            <a:ext cx="789000" cy="789000"/>
          </a:xfrm>
          <a:prstGeom prst="ellipse">
            <a:avLst/>
          </a:prstGeom>
          <a:solidFill>
            <a:schemeClr val="accent5"/>
          </a:solidFill>
          <a:ln>
            <a:noFill/>
          </a:ln>
        </p:spPr>
      </p:sp>
      <p:sp>
        <p:nvSpPr>
          <p:cNvPr id="507" name="Google Shape;507;p80"/>
          <p:cNvSpPr txBox="1"/>
          <p:nvPr>
            <p:ph idx="24" type="body"/>
          </p:nvPr>
        </p:nvSpPr>
        <p:spPr>
          <a:xfrm>
            <a:off x="4086068" y="1642644"/>
            <a:ext cx="17550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08" name="Google Shape;508;p80"/>
          <p:cNvSpPr/>
          <p:nvPr>
            <p:ph idx="25" type="pic"/>
          </p:nvPr>
        </p:nvSpPr>
        <p:spPr>
          <a:xfrm>
            <a:off x="3228818" y="2306507"/>
            <a:ext cx="789000" cy="789000"/>
          </a:xfrm>
          <a:prstGeom prst="ellipse">
            <a:avLst/>
          </a:prstGeom>
          <a:solidFill>
            <a:schemeClr val="accent5"/>
          </a:solidFill>
          <a:ln>
            <a:noFill/>
          </a:ln>
        </p:spPr>
      </p:sp>
      <p:sp>
        <p:nvSpPr>
          <p:cNvPr id="509" name="Google Shape;509;p80"/>
          <p:cNvSpPr txBox="1"/>
          <p:nvPr>
            <p:ph idx="26" type="body"/>
          </p:nvPr>
        </p:nvSpPr>
        <p:spPr>
          <a:xfrm>
            <a:off x="4086068" y="2874068"/>
            <a:ext cx="17550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0" name="Google Shape;510;p80"/>
          <p:cNvSpPr/>
          <p:nvPr>
            <p:ph idx="27" type="pic"/>
          </p:nvPr>
        </p:nvSpPr>
        <p:spPr>
          <a:xfrm>
            <a:off x="3228818" y="3506438"/>
            <a:ext cx="789000" cy="789000"/>
          </a:xfrm>
          <a:prstGeom prst="ellipse">
            <a:avLst/>
          </a:prstGeom>
          <a:solidFill>
            <a:schemeClr val="accent5"/>
          </a:solidFill>
          <a:ln>
            <a:noFill/>
          </a:ln>
        </p:spPr>
      </p:sp>
      <p:sp>
        <p:nvSpPr>
          <p:cNvPr id="511" name="Google Shape;511;p80"/>
          <p:cNvSpPr txBox="1"/>
          <p:nvPr>
            <p:ph idx="28" type="body"/>
          </p:nvPr>
        </p:nvSpPr>
        <p:spPr>
          <a:xfrm>
            <a:off x="4086068" y="4073400"/>
            <a:ext cx="17550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2" name="Google Shape;512;p80"/>
          <p:cNvSpPr txBox="1"/>
          <p:nvPr>
            <p:ph idx="29" type="body"/>
          </p:nvPr>
        </p:nvSpPr>
        <p:spPr>
          <a:xfrm>
            <a:off x="4086068" y="2374424"/>
            <a:ext cx="1755000" cy="4638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3" name="Google Shape;513;p80"/>
          <p:cNvSpPr txBox="1"/>
          <p:nvPr>
            <p:ph idx="30" type="body"/>
          </p:nvPr>
        </p:nvSpPr>
        <p:spPr>
          <a:xfrm>
            <a:off x="4086068" y="3564307"/>
            <a:ext cx="1755000" cy="4638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4" name="Google Shape;514;p80"/>
          <p:cNvSpPr txBox="1"/>
          <p:nvPr>
            <p:ph idx="3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15" name="Google Shape;515;p80"/>
          <p:cNvSpPr txBox="1"/>
          <p:nvPr>
            <p:ph idx="32"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16" name="Google Shape;516;p80"/>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517" name="Google Shape;517;p80"/>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Layout No Portraits">
  <p:cSld name="Team Layout No Portraits">
    <p:spTree>
      <p:nvGrpSpPr>
        <p:cNvPr id="518" name="Shape 518"/>
        <p:cNvGrpSpPr/>
        <p:nvPr/>
      </p:nvGrpSpPr>
      <p:grpSpPr>
        <a:xfrm>
          <a:off x="0" y="0"/>
          <a:ext cx="0" cy="0"/>
          <a:chOff x="0" y="0"/>
          <a:chExt cx="0" cy="0"/>
        </a:xfrm>
      </p:grpSpPr>
      <p:sp>
        <p:nvSpPr>
          <p:cNvPr id="519" name="Google Shape;519;p81"/>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20" name="Google Shape;520;p81"/>
          <p:cNvSpPr txBox="1"/>
          <p:nvPr>
            <p:ph idx="1" type="body"/>
          </p:nvPr>
        </p:nvSpPr>
        <p:spPr>
          <a:xfrm>
            <a:off x="788670" y="1097382"/>
            <a:ext cx="2057400" cy="548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1" name="Google Shape;521;p81"/>
          <p:cNvSpPr txBox="1"/>
          <p:nvPr>
            <p:ph idx="2" type="body"/>
          </p:nvPr>
        </p:nvSpPr>
        <p:spPr>
          <a:xfrm>
            <a:off x="788670" y="1656391"/>
            <a:ext cx="20574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2" name="Google Shape;522;p81"/>
          <p:cNvSpPr txBox="1"/>
          <p:nvPr>
            <p:ph idx="3" type="body"/>
          </p:nvPr>
        </p:nvSpPr>
        <p:spPr>
          <a:xfrm>
            <a:off x="788670" y="2715642"/>
            <a:ext cx="20574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3" name="Google Shape;523;p81"/>
          <p:cNvSpPr txBox="1"/>
          <p:nvPr>
            <p:ph idx="4" type="body"/>
          </p:nvPr>
        </p:nvSpPr>
        <p:spPr>
          <a:xfrm>
            <a:off x="788670" y="3763238"/>
            <a:ext cx="20574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4" name="Google Shape;524;p81"/>
          <p:cNvSpPr txBox="1"/>
          <p:nvPr>
            <p:ph idx="5" type="body"/>
          </p:nvPr>
        </p:nvSpPr>
        <p:spPr>
          <a:xfrm>
            <a:off x="788670" y="2298468"/>
            <a:ext cx="2057400" cy="4047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5" name="Google Shape;525;p81"/>
          <p:cNvSpPr txBox="1"/>
          <p:nvPr>
            <p:ph idx="6" type="body"/>
          </p:nvPr>
        </p:nvSpPr>
        <p:spPr>
          <a:xfrm>
            <a:off x="788670" y="3345062"/>
            <a:ext cx="2057400" cy="4047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6" name="Google Shape;526;p81"/>
          <p:cNvSpPr txBox="1"/>
          <p:nvPr>
            <p:ph idx="7" type="body"/>
          </p:nvPr>
        </p:nvSpPr>
        <p:spPr>
          <a:xfrm>
            <a:off x="6515100" y="1097382"/>
            <a:ext cx="2057400" cy="548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7" name="Google Shape;527;p81"/>
          <p:cNvSpPr txBox="1"/>
          <p:nvPr>
            <p:ph idx="8" type="body"/>
          </p:nvPr>
        </p:nvSpPr>
        <p:spPr>
          <a:xfrm>
            <a:off x="6515100" y="1656391"/>
            <a:ext cx="20574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8" name="Google Shape;528;p81"/>
          <p:cNvSpPr txBox="1"/>
          <p:nvPr>
            <p:ph idx="9" type="body"/>
          </p:nvPr>
        </p:nvSpPr>
        <p:spPr>
          <a:xfrm>
            <a:off x="6515100" y="2715642"/>
            <a:ext cx="20574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9" name="Google Shape;529;p81"/>
          <p:cNvSpPr txBox="1"/>
          <p:nvPr>
            <p:ph idx="13" type="body"/>
          </p:nvPr>
        </p:nvSpPr>
        <p:spPr>
          <a:xfrm>
            <a:off x="6515100" y="3763238"/>
            <a:ext cx="20574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0" name="Google Shape;530;p81"/>
          <p:cNvSpPr txBox="1"/>
          <p:nvPr>
            <p:ph idx="14" type="body"/>
          </p:nvPr>
        </p:nvSpPr>
        <p:spPr>
          <a:xfrm>
            <a:off x="6515100" y="2298468"/>
            <a:ext cx="2057400" cy="4047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1" name="Google Shape;531;p81"/>
          <p:cNvSpPr txBox="1"/>
          <p:nvPr>
            <p:ph idx="15" type="body"/>
          </p:nvPr>
        </p:nvSpPr>
        <p:spPr>
          <a:xfrm>
            <a:off x="6515100" y="3345062"/>
            <a:ext cx="2057400" cy="4047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2" name="Google Shape;532;p81"/>
          <p:cNvSpPr txBox="1"/>
          <p:nvPr>
            <p:ph idx="16" type="body"/>
          </p:nvPr>
        </p:nvSpPr>
        <p:spPr>
          <a:xfrm>
            <a:off x="3614166" y="1097382"/>
            <a:ext cx="2057400" cy="548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3" name="Google Shape;533;p81"/>
          <p:cNvSpPr txBox="1"/>
          <p:nvPr>
            <p:ph idx="17" type="body"/>
          </p:nvPr>
        </p:nvSpPr>
        <p:spPr>
          <a:xfrm>
            <a:off x="3614166" y="1656391"/>
            <a:ext cx="20574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4" name="Google Shape;534;p81"/>
          <p:cNvSpPr txBox="1"/>
          <p:nvPr>
            <p:ph idx="18" type="body"/>
          </p:nvPr>
        </p:nvSpPr>
        <p:spPr>
          <a:xfrm>
            <a:off x="3614166" y="2715642"/>
            <a:ext cx="20574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5" name="Google Shape;535;p81"/>
          <p:cNvSpPr txBox="1"/>
          <p:nvPr>
            <p:ph idx="19" type="body"/>
          </p:nvPr>
        </p:nvSpPr>
        <p:spPr>
          <a:xfrm>
            <a:off x="3614166" y="3763238"/>
            <a:ext cx="2057400" cy="2700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900"/>
              <a:buNone/>
              <a:defRPr b="0" i="0" sz="9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6" name="Google Shape;536;p81"/>
          <p:cNvSpPr txBox="1"/>
          <p:nvPr>
            <p:ph idx="20" type="body"/>
          </p:nvPr>
        </p:nvSpPr>
        <p:spPr>
          <a:xfrm>
            <a:off x="3614166" y="2298468"/>
            <a:ext cx="2057400" cy="4047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7" name="Google Shape;537;p81"/>
          <p:cNvSpPr txBox="1"/>
          <p:nvPr>
            <p:ph idx="21" type="body"/>
          </p:nvPr>
        </p:nvSpPr>
        <p:spPr>
          <a:xfrm>
            <a:off x="3614166" y="3345062"/>
            <a:ext cx="2057400" cy="4047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8" name="Google Shape;538;p81"/>
          <p:cNvSpPr txBox="1"/>
          <p:nvPr>
            <p:ph idx="22"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9" name="Google Shape;539;p81"/>
          <p:cNvSpPr txBox="1"/>
          <p:nvPr>
            <p:ph idx="23" type="body"/>
          </p:nvPr>
        </p:nvSpPr>
        <p:spPr>
          <a:xfrm rot="-5400000">
            <a:off x="-1039801" y="2480117"/>
            <a:ext cx="3108300" cy="342900"/>
          </a:xfrm>
          <a:prstGeom prst="rect">
            <a:avLst/>
          </a:prstGeom>
          <a:noFill/>
          <a:ln>
            <a:noFill/>
          </a:ln>
        </p:spPr>
        <p:txBody>
          <a:bodyPr anchorCtr="0" anchor="ctr" bIns="34275" lIns="68575" spcFirstLastPara="1" rIns="68575" wrap="square" tIns="34275">
            <a:noAutofit/>
          </a:bodyPr>
          <a:lstStyle>
            <a:lvl1pPr indent="-228600" lvl="0" marL="457200" algn="r">
              <a:lnSpc>
                <a:spcPct val="95000"/>
              </a:lnSpc>
              <a:spcBef>
                <a:spcPts val="1800"/>
              </a:spcBef>
              <a:spcAft>
                <a:spcPts val="0"/>
              </a:spcAft>
              <a:buSzPts val="2100"/>
              <a:buFont typeface="Century Gothic"/>
              <a:buNone/>
              <a:defRPr b="1" sz="2100">
                <a:solidFill>
                  <a:schemeClr val="accent3"/>
                </a:solidFill>
              </a:defRPr>
            </a:lvl1pPr>
            <a:lvl2pPr indent="-228600" lvl="1" marL="914400" algn="l">
              <a:lnSpc>
                <a:spcPct val="95000"/>
              </a:lnSpc>
              <a:spcBef>
                <a:spcPts val="1800"/>
              </a:spcBef>
              <a:spcAft>
                <a:spcPts val="0"/>
              </a:spcAft>
              <a:buSzPts val="1500"/>
              <a:buFont typeface="Century Gothic"/>
              <a:buNone/>
              <a:defRPr/>
            </a:lvl2pPr>
            <a:lvl3pPr indent="-228600" lvl="2" marL="1371600" algn="l">
              <a:lnSpc>
                <a:spcPct val="95000"/>
              </a:lnSpc>
              <a:spcBef>
                <a:spcPts val="1800"/>
              </a:spcBef>
              <a:spcAft>
                <a:spcPts val="0"/>
              </a:spcAft>
              <a:buSzPts val="1500"/>
              <a:buFont typeface="Century Gothic"/>
              <a:buNone/>
              <a:defRPr/>
            </a:lvl3pPr>
            <a:lvl4pPr indent="-228600" lvl="3" marL="1828800" algn="l">
              <a:lnSpc>
                <a:spcPct val="95000"/>
              </a:lnSpc>
              <a:spcBef>
                <a:spcPts val="1800"/>
              </a:spcBef>
              <a:spcAft>
                <a:spcPts val="0"/>
              </a:spcAft>
              <a:buSzPts val="1500"/>
              <a:buFont typeface="Century Gothic"/>
              <a:buNone/>
              <a:defRPr/>
            </a:lvl4pPr>
            <a:lvl5pPr indent="-228600" lvl="4" marL="2286000" algn="l">
              <a:lnSpc>
                <a:spcPct val="95000"/>
              </a:lnSpc>
              <a:spcBef>
                <a:spcPts val="1800"/>
              </a:spcBef>
              <a:spcAft>
                <a:spcPts val="0"/>
              </a:spcAft>
              <a:buSzPts val="1500"/>
              <a:buFont typeface="Century Gothic"/>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0" name="Google Shape;540;p81"/>
          <p:cNvSpPr txBox="1"/>
          <p:nvPr>
            <p:ph idx="24" type="body"/>
          </p:nvPr>
        </p:nvSpPr>
        <p:spPr>
          <a:xfrm rot="-5400000">
            <a:off x="1760550" y="2480117"/>
            <a:ext cx="3108300" cy="342900"/>
          </a:xfrm>
          <a:prstGeom prst="rect">
            <a:avLst/>
          </a:prstGeom>
          <a:noFill/>
          <a:ln>
            <a:noFill/>
          </a:ln>
        </p:spPr>
        <p:txBody>
          <a:bodyPr anchorCtr="0" anchor="ctr" bIns="34275" lIns="68575" spcFirstLastPara="1" rIns="68575" wrap="square" tIns="34275">
            <a:noAutofit/>
          </a:bodyPr>
          <a:lstStyle>
            <a:lvl1pPr indent="-228600" lvl="0" marL="457200" algn="r">
              <a:lnSpc>
                <a:spcPct val="95000"/>
              </a:lnSpc>
              <a:spcBef>
                <a:spcPts val="1800"/>
              </a:spcBef>
              <a:spcAft>
                <a:spcPts val="0"/>
              </a:spcAft>
              <a:buSzPts val="2100"/>
              <a:buFont typeface="Century Gothic"/>
              <a:buNone/>
              <a:defRPr b="1" sz="2100">
                <a:solidFill>
                  <a:schemeClr val="accent3"/>
                </a:solidFill>
              </a:defRPr>
            </a:lvl1pPr>
            <a:lvl2pPr indent="-228600" lvl="1" marL="914400" algn="l">
              <a:lnSpc>
                <a:spcPct val="95000"/>
              </a:lnSpc>
              <a:spcBef>
                <a:spcPts val="1800"/>
              </a:spcBef>
              <a:spcAft>
                <a:spcPts val="0"/>
              </a:spcAft>
              <a:buSzPts val="1500"/>
              <a:buFont typeface="Century Gothic"/>
              <a:buNone/>
              <a:defRPr/>
            </a:lvl2pPr>
            <a:lvl3pPr indent="-228600" lvl="2" marL="1371600" algn="l">
              <a:lnSpc>
                <a:spcPct val="95000"/>
              </a:lnSpc>
              <a:spcBef>
                <a:spcPts val="1800"/>
              </a:spcBef>
              <a:spcAft>
                <a:spcPts val="0"/>
              </a:spcAft>
              <a:buSzPts val="1500"/>
              <a:buFont typeface="Century Gothic"/>
              <a:buNone/>
              <a:defRPr/>
            </a:lvl3pPr>
            <a:lvl4pPr indent="-228600" lvl="3" marL="1828800" algn="l">
              <a:lnSpc>
                <a:spcPct val="95000"/>
              </a:lnSpc>
              <a:spcBef>
                <a:spcPts val="1800"/>
              </a:spcBef>
              <a:spcAft>
                <a:spcPts val="0"/>
              </a:spcAft>
              <a:buSzPts val="1500"/>
              <a:buFont typeface="Century Gothic"/>
              <a:buNone/>
              <a:defRPr/>
            </a:lvl4pPr>
            <a:lvl5pPr indent="-228600" lvl="4" marL="2286000" algn="l">
              <a:lnSpc>
                <a:spcPct val="95000"/>
              </a:lnSpc>
              <a:spcBef>
                <a:spcPts val="1800"/>
              </a:spcBef>
              <a:spcAft>
                <a:spcPts val="0"/>
              </a:spcAft>
              <a:buSzPts val="1500"/>
              <a:buFont typeface="Century Gothic"/>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1" name="Google Shape;541;p81"/>
          <p:cNvSpPr txBox="1"/>
          <p:nvPr>
            <p:ph idx="25" type="body"/>
          </p:nvPr>
        </p:nvSpPr>
        <p:spPr>
          <a:xfrm rot="-5400000">
            <a:off x="4675200" y="2480117"/>
            <a:ext cx="3108300" cy="342900"/>
          </a:xfrm>
          <a:prstGeom prst="rect">
            <a:avLst/>
          </a:prstGeom>
          <a:noFill/>
          <a:ln>
            <a:noFill/>
          </a:ln>
        </p:spPr>
        <p:txBody>
          <a:bodyPr anchorCtr="0" anchor="ctr" bIns="34275" lIns="68575" spcFirstLastPara="1" rIns="68575" wrap="square" tIns="34275">
            <a:noAutofit/>
          </a:bodyPr>
          <a:lstStyle>
            <a:lvl1pPr indent="-228600" lvl="0" marL="457200" algn="r">
              <a:lnSpc>
                <a:spcPct val="95000"/>
              </a:lnSpc>
              <a:spcBef>
                <a:spcPts val="1800"/>
              </a:spcBef>
              <a:spcAft>
                <a:spcPts val="0"/>
              </a:spcAft>
              <a:buSzPts val="2100"/>
              <a:buFont typeface="Century Gothic"/>
              <a:buNone/>
              <a:defRPr b="1" sz="2100">
                <a:solidFill>
                  <a:schemeClr val="accent3"/>
                </a:solidFill>
              </a:defRPr>
            </a:lvl1pPr>
            <a:lvl2pPr indent="-228600" lvl="1" marL="914400" algn="l">
              <a:lnSpc>
                <a:spcPct val="95000"/>
              </a:lnSpc>
              <a:spcBef>
                <a:spcPts val="1800"/>
              </a:spcBef>
              <a:spcAft>
                <a:spcPts val="0"/>
              </a:spcAft>
              <a:buSzPts val="1500"/>
              <a:buFont typeface="Century Gothic"/>
              <a:buNone/>
              <a:defRPr/>
            </a:lvl2pPr>
            <a:lvl3pPr indent="-228600" lvl="2" marL="1371600" algn="l">
              <a:lnSpc>
                <a:spcPct val="95000"/>
              </a:lnSpc>
              <a:spcBef>
                <a:spcPts val="1800"/>
              </a:spcBef>
              <a:spcAft>
                <a:spcPts val="0"/>
              </a:spcAft>
              <a:buSzPts val="1500"/>
              <a:buFont typeface="Century Gothic"/>
              <a:buNone/>
              <a:defRPr/>
            </a:lvl3pPr>
            <a:lvl4pPr indent="-228600" lvl="3" marL="1828800" algn="l">
              <a:lnSpc>
                <a:spcPct val="95000"/>
              </a:lnSpc>
              <a:spcBef>
                <a:spcPts val="1800"/>
              </a:spcBef>
              <a:spcAft>
                <a:spcPts val="0"/>
              </a:spcAft>
              <a:buSzPts val="1500"/>
              <a:buFont typeface="Century Gothic"/>
              <a:buNone/>
              <a:defRPr/>
            </a:lvl4pPr>
            <a:lvl5pPr indent="-228600" lvl="4" marL="2286000" algn="l">
              <a:lnSpc>
                <a:spcPct val="95000"/>
              </a:lnSpc>
              <a:spcBef>
                <a:spcPts val="1800"/>
              </a:spcBef>
              <a:spcAft>
                <a:spcPts val="0"/>
              </a:spcAft>
              <a:buSzPts val="1500"/>
              <a:buFont typeface="Century Gothic"/>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2" name="Google Shape;542;p81"/>
          <p:cNvSpPr txBox="1"/>
          <p:nvPr>
            <p:ph idx="26"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43" name="Google Shape;543;p81"/>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544" name="Google Shape;544;p81"/>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Layout - Simple">
  <p:cSld name="Team Layout - Simple">
    <p:spTree>
      <p:nvGrpSpPr>
        <p:cNvPr id="545" name="Shape 545"/>
        <p:cNvGrpSpPr/>
        <p:nvPr/>
      </p:nvGrpSpPr>
      <p:grpSpPr>
        <a:xfrm>
          <a:off x="0" y="0"/>
          <a:ext cx="0" cy="0"/>
          <a:chOff x="0" y="0"/>
          <a:chExt cx="0" cy="0"/>
        </a:xfrm>
      </p:grpSpPr>
      <p:sp>
        <p:nvSpPr>
          <p:cNvPr id="546" name="Google Shape;546;p82"/>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algn="l">
              <a:lnSpc>
                <a:spcPct val="90000"/>
              </a:lnSpc>
              <a:spcBef>
                <a:spcPts val="0"/>
              </a:spcBef>
              <a:spcAft>
                <a:spcPts val="0"/>
              </a:spcAft>
              <a:buClr>
                <a:schemeClr val="accent1"/>
              </a:buClr>
              <a:buSzPts val="3000"/>
              <a:buFont typeface="Century Gothic"/>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47" name="Google Shape;547;p82"/>
          <p:cNvSpPr txBox="1"/>
          <p:nvPr>
            <p:ph idx="1" type="body"/>
          </p:nvPr>
        </p:nvSpPr>
        <p:spPr>
          <a:xfrm>
            <a:off x="788670" y="1097382"/>
            <a:ext cx="1755000" cy="3360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8" name="Google Shape;548;p82"/>
          <p:cNvSpPr txBox="1"/>
          <p:nvPr>
            <p:ph idx="2" type="body"/>
          </p:nvPr>
        </p:nvSpPr>
        <p:spPr>
          <a:xfrm>
            <a:off x="6515100" y="1097382"/>
            <a:ext cx="1755000" cy="3360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9" name="Google Shape;549;p82"/>
          <p:cNvSpPr txBox="1"/>
          <p:nvPr>
            <p:ph idx="3" type="body"/>
          </p:nvPr>
        </p:nvSpPr>
        <p:spPr>
          <a:xfrm>
            <a:off x="3614166" y="1097382"/>
            <a:ext cx="1755000" cy="33603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1100"/>
              <a:buNone/>
              <a:defRPr b="1" i="0" sz="1100" u="none" cap="none" strike="noStrike">
                <a:solidFill>
                  <a:schemeClr val="dk1"/>
                </a:solidFill>
                <a:latin typeface="Century Gothic"/>
                <a:ea typeface="Century Gothic"/>
                <a:cs typeface="Century Gothic"/>
                <a:sym typeface="Century Gothic"/>
              </a:defRPr>
            </a:lvl1pPr>
            <a:lvl2pPr indent="-228600" lvl="1" marL="914400" algn="l">
              <a:lnSpc>
                <a:spcPct val="95000"/>
              </a:lnSpc>
              <a:spcBef>
                <a:spcPts val="0"/>
              </a:spcBef>
              <a:spcAft>
                <a:spcPts val="0"/>
              </a:spcAft>
              <a:buSzPts val="1100"/>
              <a:buNone/>
              <a:defRPr sz="1100" cap="none"/>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0" name="Google Shape;550;p82"/>
          <p:cNvSpPr txBox="1"/>
          <p:nvPr>
            <p:ph idx="4"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1" name="Google Shape;551;p82"/>
          <p:cNvSpPr txBox="1"/>
          <p:nvPr>
            <p:ph idx="5" type="body"/>
          </p:nvPr>
        </p:nvSpPr>
        <p:spPr>
          <a:xfrm rot="-5400000">
            <a:off x="-1165801" y="2606100"/>
            <a:ext cx="3360300" cy="342900"/>
          </a:xfrm>
          <a:prstGeom prst="rect">
            <a:avLst/>
          </a:prstGeom>
          <a:noFill/>
          <a:ln>
            <a:noFill/>
          </a:ln>
        </p:spPr>
        <p:txBody>
          <a:bodyPr anchorCtr="0" anchor="ctr" bIns="34275" lIns="68575" spcFirstLastPara="1" rIns="68575" wrap="square" tIns="34275">
            <a:noAutofit/>
          </a:bodyPr>
          <a:lstStyle>
            <a:lvl1pPr indent="-228600" lvl="0" marL="457200" algn="r">
              <a:lnSpc>
                <a:spcPct val="95000"/>
              </a:lnSpc>
              <a:spcBef>
                <a:spcPts val="1800"/>
              </a:spcBef>
              <a:spcAft>
                <a:spcPts val="0"/>
              </a:spcAft>
              <a:buSzPts val="2100"/>
              <a:buFont typeface="Century Gothic"/>
              <a:buNone/>
              <a:defRPr b="1" sz="2100">
                <a:solidFill>
                  <a:schemeClr val="accent3"/>
                </a:solidFill>
              </a:defRPr>
            </a:lvl1pPr>
            <a:lvl2pPr indent="-228600" lvl="1" marL="914400" algn="l">
              <a:lnSpc>
                <a:spcPct val="95000"/>
              </a:lnSpc>
              <a:spcBef>
                <a:spcPts val="1800"/>
              </a:spcBef>
              <a:spcAft>
                <a:spcPts val="0"/>
              </a:spcAft>
              <a:buSzPts val="1500"/>
              <a:buFont typeface="Century Gothic"/>
              <a:buNone/>
              <a:defRPr/>
            </a:lvl2pPr>
            <a:lvl3pPr indent="-228600" lvl="2" marL="1371600" algn="l">
              <a:lnSpc>
                <a:spcPct val="95000"/>
              </a:lnSpc>
              <a:spcBef>
                <a:spcPts val="1800"/>
              </a:spcBef>
              <a:spcAft>
                <a:spcPts val="0"/>
              </a:spcAft>
              <a:buSzPts val="1500"/>
              <a:buFont typeface="Century Gothic"/>
              <a:buNone/>
              <a:defRPr/>
            </a:lvl3pPr>
            <a:lvl4pPr indent="-228600" lvl="3" marL="1828800" algn="l">
              <a:lnSpc>
                <a:spcPct val="95000"/>
              </a:lnSpc>
              <a:spcBef>
                <a:spcPts val="1800"/>
              </a:spcBef>
              <a:spcAft>
                <a:spcPts val="0"/>
              </a:spcAft>
              <a:buSzPts val="1500"/>
              <a:buFont typeface="Century Gothic"/>
              <a:buNone/>
              <a:defRPr/>
            </a:lvl4pPr>
            <a:lvl5pPr indent="-228600" lvl="4" marL="2286000" algn="l">
              <a:lnSpc>
                <a:spcPct val="95000"/>
              </a:lnSpc>
              <a:spcBef>
                <a:spcPts val="1800"/>
              </a:spcBef>
              <a:spcAft>
                <a:spcPts val="0"/>
              </a:spcAft>
              <a:buSzPts val="1500"/>
              <a:buFont typeface="Century Gothic"/>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2" name="Google Shape;552;p82"/>
          <p:cNvSpPr txBox="1"/>
          <p:nvPr>
            <p:ph idx="6" type="body"/>
          </p:nvPr>
        </p:nvSpPr>
        <p:spPr>
          <a:xfrm rot="-5400000">
            <a:off x="1634550" y="2606100"/>
            <a:ext cx="3360300" cy="342900"/>
          </a:xfrm>
          <a:prstGeom prst="rect">
            <a:avLst/>
          </a:prstGeom>
          <a:noFill/>
          <a:ln>
            <a:noFill/>
          </a:ln>
        </p:spPr>
        <p:txBody>
          <a:bodyPr anchorCtr="0" anchor="ctr" bIns="34275" lIns="68575" spcFirstLastPara="1" rIns="68575" wrap="square" tIns="34275">
            <a:noAutofit/>
          </a:bodyPr>
          <a:lstStyle>
            <a:lvl1pPr indent="-228600" lvl="0" marL="457200" algn="r">
              <a:lnSpc>
                <a:spcPct val="95000"/>
              </a:lnSpc>
              <a:spcBef>
                <a:spcPts val="1800"/>
              </a:spcBef>
              <a:spcAft>
                <a:spcPts val="0"/>
              </a:spcAft>
              <a:buSzPts val="2100"/>
              <a:buFont typeface="Century Gothic"/>
              <a:buNone/>
              <a:defRPr b="1" sz="2100">
                <a:solidFill>
                  <a:schemeClr val="accent3"/>
                </a:solidFill>
              </a:defRPr>
            </a:lvl1pPr>
            <a:lvl2pPr indent="-228600" lvl="1" marL="914400" algn="l">
              <a:lnSpc>
                <a:spcPct val="95000"/>
              </a:lnSpc>
              <a:spcBef>
                <a:spcPts val="1800"/>
              </a:spcBef>
              <a:spcAft>
                <a:spcPts val="0"/>
              </a:spcAft>
              <a:buSzPts val="1500"/>
              <a:buFont typeface="Century Gothic"/>
              <a:buNone/>
              <a:defRPr/>
            </a:lvl2pPr>
            <a:lvl3pPr indent="-228600" lvl="2" marL="1371600" algn="l">
              <a:lnSpc>
                <a:spcPct val="95000"/>
              </a:lnSpc>
              <a:spcBef>
                <a:spcPts val="1800"/>
              </a:spcBef>
              <a:spcAft>
                <a:spcPts val="0"/>
              </a:spcAft>
              <a:buSzPts val="1500"/>
              <a:buFont typeface="Century Gothic"/>
              <a:buNone/>
              <a:defRPr/>
            </a:lvl3pPr>
            <a:lvl4pPr indent="-228600" lvl="3" marL="1828800" algn="l">
              <a:lnSpc>
                <a:spcPct val="95000"/>
              </a:lnSpc>
              <a:spcBef>
                <a:spcPts val="1800"/>
              </a:spcBef>
              <a:spcAft>
                <a:spcPts val="0"/>
              </a:spcAft>
              <a:buSzPts val="1500"/>
              <a:buFont typeface="Century Gothic"/>
              <a:buNone/>
              <a:defRPr/>
            </a:lvl4pPr>
            <a:lvl5pPr indent="-228600" lvl="4" marL="2286000" algn="l">
              <a:lnSpc>
                <a:spcPct val="95000"/>
              </a:lnSpc>
              <a:spcBef>
                <a:spcPts val="1800"/>
              </a:spcBef>
              <a:spcAft>
                <a:spcPts val="0"/>
              </a:spcAft>
              <a:buSzPts val="1500"/>
              <a:buFont typeface="Century Gothic"/>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3" name="Google Shape;553;p82"/>
          <p:cNvSpPr txBox="1"/>
          <p:nvPr>
            <p:ph idx="7" type="body"/>
          </p:nvPr>
        </p:nvSpPr>
        <p:spPr>
          <a:xfrm rot="-5400000">
            <a:off x="4549200" y="2606100"/>
            <a:ext cx="3360300" cy="342900"/>
          </a:xfrm>
          <a:prstGeom prst="rect">
            <a:avLst/>
          </a:prstGeom>
          <a:noFill/>
          <a:ln>
            <a:noFill/>
          </a:ln>
        </p:spPr>
        <p:txBody>
          <a:bodyPr anchorCtr="0" anchor="ctr" bIns="34275" lIns="68575" spcFirstLastPara="1" rIns="68575" wrap="square" tIns="34275">
            <a:noAutofit/>
          </a:bodyPr>
          <a:lstStyle>
            <a:lvl1pPr indent="-228600" lvl="0" marL="457200" algn="r">
              <a:lnSpc>
                <a:spcPct val="95000"/>
              </a:lnSpc>
              <a:spcBef>
                <a:spcPts val="1800"/>
              </a:spcBef>
              <a:spcAft>
                <a:spcPts val="0"/>
              </a:spcAft>
              <a:buSzPts val="2100"/>
              <a:buFont typeface="Century Gothic"/>
              <a:buNone/>
              <a:defRPr b="1" sz="2100">
                <a:solidFill>
                  <a:schemeClr val="accent3"/>
                </a:solidFill>
              </a:defRPr>
            </a:lvl1pPr>
            <a:lvl2pPr indent="-228600" lvl="1" marL="914400" algn="l">
              <a:lnSpc>
                <a:spcPct val="95000"/>
              </a:lnSpc>
              <a:spcBef>
                <a:spcPts val="1800"/>
              </a:spcBef>
              <a:spcAft>
                <a:spcPts val="0"/>
              </a:spcAft>
              <a:buSzPts val="1500"/>
              <a:buFont typeface="Century Gothic"/>
              <a:buNone/>
              <a:defRPr/>
            </a:lvl2pPr>
            <a:lvl3pPr indent="-228600" lvl="2" marL="1371600" algn="l">
              <a:lnSpc>
                <a:spcPct val="95000"/>
              </a:lnSpc>
              <a:spcBef>
                <a:spcPts val="1800"/>
              </a:spcBef>
              <a:spcAft>
                <a:spcPts val="0"/>
              </a:spcAft>
              <a:buSzPts val="1500"/>
              <a:buFont typeface="Century Gothic"/>
              <a:buNone/>
              <a:defRPr/>
            </a:lvl3pPr>
            <a:lvl4pPr indent="-228600" lvl="3" marL="1828800" algn="l">
              <a:lnSpc>
                <a:spcPct val="95000"/>
              </a:lnSpc>
              <a:spcBef>
                <a:spcPts val="1800"/>
              </a:spcBef>
              <a:spcAft>
                <a:spcPts val="0"/>
              </a:spcAft>
              <a:buSzPts val="1500"/>
              <a:buFont typeface="Century Gothic"/>
              <a:buNone/>
              <a:defRPr/>
            </a:lvl4pPr>
            <a:lvl5pPr indent="-228600" lvl="4" marL="2286000" algn="l">
              <a:lnSpc>
                <a:spcPct val="95000"/>
              </a:lnSpc>
              <a:spcBef>
                <a:spcPts val="1800"/>
              </a:spcBef>
              <a:spcAft>
                <a:spcPts val="0"/>
              </a:spcAft>
              <a:buSzPts val="1500"/>
              <a:buFont typeface="Century Gothic"/>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4" name="Google Shape;554;p82"/>
          <p:cNvSpPr txBox="1"/>
          <p:nvPr>
            <p:ph idx="8" type="body"/>
          </p:nvPr>
        </p:nvSpPr>
        <p:spPr>
          <a:xfrm>
            <a:off x="205740" y="4526280"/>
            <a:ext cx="7543800" cy="176100"/>
          </a:xfrm>
          <a:prstGeom prst="rect">
            <a:avLst/>
          </a:prstGeom>
          <a:noFill/>
          <a:ln>
            <a:noFill/>
          </a:ln>
        </p:spPr>
        <p:txBody>
          <a:bodyPr anchorCtr="0" anchor="b" bIns="34275" lIns="68575" spcFirstLastPara="1" rIns="68575" wrap="square" tIns="34275">
            <a:noAutofit/>
          </a:bodyPr>
          <a:lstStyle>
            <a:lvl1pPr indent="-228600" lvl="0" marL="457200" algn="l">
              <a:lnSpc>
                <a:spcPct val="95000"/>
              </a:lnSpc>
              <a:spcBef>
                <a:spcPts val="0"/>
              </a:spcBef>
              <a:spcAft>
                <a:spcPts val="0"/>
              </a:spcAft>
              <a:buSzPts val="700"/>
              <a:buNone/>
              <a:defRPr sz="7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55" name="Google Shape;555;p82"/>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556" name="Google Shape;556;p82"/>
          <p:cNvSpPr txBox="1"/>
          <p:nvPr/>
        </p:nvSpPr>
        <p:spPr>
          <a:xfrm>
            <a:off x="205740" y="4855464"/>
            <a:ext cx="1714500" cy="146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accent6"/>
              </a:buClr>
              <a:buSzPts val="500"/>
              <a:buFont typeface="Century Gothic"/>
              <a:buNone/>
            </a:pPr>
            <a:r>
              <a:rPr lang="en" sz="500">
                <a:solidFill>
                  <a:schemeClr val="accent6"/>
                </a:solidFill>
                <a:latin typeface="Century Gothic"/>
                <a:ea typeface="Century Gothic"/>
                <a:cs typeface="Century Gothic"/>
                <a:sym typeface="Century Gothic"/>
              </a:rPr>
              <a:t>© UNIVERSITY OF UTAH HEALTH</a:t>
            </a:r>
            <a:endParaRPr sz="110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 White Logo">
  <p:cSld name="Full Image - White Logo">
    <p:spTree>
      <p:nvGrpSpPr>
        <p:cNvPr id="557" name="Shape 557"/>
        <p:cNvGrpSpPr/>
        <p:nvPr/>
      </p:nvGrpSpPr>
      <p:grpSpPr>
        <a:xfrm>
          <a:off x="0" y="0"/>
          <a:ext cx="0" cy="0"/>
          <a:chOff x="0" y="0"/>
          <a:chExt cx="0" cy="0"/>
        </a:xfrm>
      </p:grpSpPr>
      <p:sp>
        <p:nvSpPr>
          <p:cNvPr id="558" name="Google Shape;558;p83"/>
          <p:cNvSpPr/>
          <p:nvPr>
            <p:ph idx="2" type="pic"/>
          </p:nvPr>
        </p:nvSpPr>
        <p:spPr>
          <a:xfrm>
            <a:off x="0" y="0"/>
            <a:ext cx="9144000" cy="5143500"/>
          </a:xfrm>
          <a:prstGeom prst="rect">
            <a:avLst/>
          </a:prstGeom>
          <a:solidFill>
            <a:schemeClr val="accent5"/>
          </a:solidFill>
          <a:ln>
            <a:noFill/>
          </a:ln>
        </p:spPr>
      </p:sp>
      <p:sp>
        <p:nvSpPr>
          <p:cNvPr id="559" name="Google Shape;559;p83"/>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0" name="Google Shape;560;p83"/>
          <p:cNvSpPr txBox="1"/>
          <p:nvPr>
            <p:ph idx="3" type="body"/>
          </p:nvPr>
        </p:nvSpPr>
        <p:spPr>
          <a:xfrm>
            <a:off x="205740" y="4855464"/>
            <a:ext cx="1714500" cy="116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accent6"/>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1" name="Google Shape;561;p83"/>
          <p:cNvSpPr txBox="1"/>
          <p:nvPr>
            <p:ph idx="4" type="body"/>
          </p:nvPr>
        </p:nvSpPr>
        <p:spPr>
          <a:xfrm>
            <a:off x="8059049" y="4709861"/>
            <a:ext cx="835800" cy="2193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Video - White Logo">
  <p:cSld name="Full Video - White Logo">
    <p:spTree>
      <p:nvGrpSpPr>
        <p:cNvPr id="562" name="Shape 562"/>
        <p:cNvGrpSpPr/>
        <p:nvPr/>
      </p:nvGrpSpPr>
      <p:grpSpPr>
        <a:xfrm>
          <a:off x="0" y="0"/>
          <a:ext cx="0" cy="0"/>
          <a:chOff x="0" y="0"/>
          <a:chExt cx="0" cy="0"/>
        </a:xfrm>
      </p:grpSpPr>
      <p:sp>
        <p:nvSpPr>
          <p:cNvPr id="563" name="Google Shape;563;p84"/>
          <p:cNvSpPr/>
          <p:nvPr>
            <p:ph idx="2" type="media"/>
          </p:nvPr>
        </p:nvSpPr>
        <p:spPr>
          <a:xfrm>
            <a:off x="0" y="0"/>
            <a:ext cx="9144000" cy="5143500"/>
          </a:xfrm>
          <a:prstGeom prst="rect">
            <a:avLst/>
          </a:prstGeom>
          <a:solidFill>
            <a:schemeClr val="accent5"/>
          </a:solidFill>
          <a:ln>
            <a:noFill/>
          </a:ln>
        </p:spPr>
        <p:txBody>
          <a:bodyPr anchorCtr="0" anchor="ctr" bIns="34275" lIns="68575" spcFirstLastPara="1" rIns="68575" wrap="square" tIns="822950">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564" name="Google Shape;564;p84"/>
          <p:cNvSpPr txBox="1"/>
          <p:nvPr>
            <p:ph idx="1" type="body"/>
          </p:nvPr>
        </p:nvSpPr>
        <p:spPr>
          <a:xfrm>
            <a:off x="8059049" y="4709861"/>
            <a:ext cx="835800" cy="2193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5" name="Google Shape;565;p84"/>
          <p:cNvSpPr txBox="1"/>
          <p:nvPr>
            <p:ph idx="3"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66" name="Google Shape;566;p84"/>
          <p:cNvSpPr txBox="1"/>
          <p:nvPr>
            <p:ph idx="4" type="body"/>
          </p:nvPr>
        </p:nvSpPr>
        <p:spPr>
          <a:xfrm>
            <a:off x="205740" y="4855464"/>
            <a:ext cx="1714500" cy="116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accent6"/>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Video - Red Logo">
  <p:cSld name="Full Video - Red Logo">
    <p:spTree>
      <p:nvGrpSpPr>
        <p:cNvPr id="567" name="Shape 567"/>
        <p:cNvGrpSpPr/>
        <p:nvPr/>
      </p:nvGrpSpPr>
      <p:grpSpPr>
        <a:xfrm>
          <a:off x="0" y="0"/>
          <a:ext cx="0" cy="0"/>
          <a:chOff x="0" y="0"/>
          <a:chExt cx="0" cy="0"/>
        </a:xfrm>
      </p:grpSpPr>
      <p:sp>
        <p:nvSpPr>
          <p:cNvPr id="568" name="Google Shape;568;p85"/>
          <p:cNvSpPr/>
          <p:nvPr>
            <p:ph idx="2" type="media"/>
          </p:nvPr>
        </p:nvSpPr>
        <p:spPr>
          <a:xfrm>
            <a:off x="0" y="0"/>
            <a:ext cx="9144000" cy="5143500"/>
          </a:xfrm>
          <a:prstGeom prst="rect">
            <a:avLst/>
          </a:prstGeom>
          <a:solidFill>
            <a:schemeClr val="accent5"/>
          </a:solidFill>
          <a:ln>
            <a:noFill/>
          </a:ln>
        </p:spPr>
        <p:txBody>
          <a:bodyPr anchorCtr="0" anchor="ctr" bIns="34275" lIns="68575" spcFirstLastPara="1" rIns="68575" wrap="square" tIns="822950">
            <a:noAutofit/>
          </a:bodyPr>
          <a:lstStyle>
            <a:lvl1pPr lvl="0" marR="0" algn="ctr">
              <a:lnSpc>
                <a:spcPct val="95000"/>
              </a:lnSpc>
              <a:spcBef>
                <a:spcPts val="1800"/>
              </a:spcBef>
              <a:spcAft>
                <a:spcPts val="0"/>
              </a:spcAft>
              <a:buClr>
                <a:schemeClr val="accent1"/>
              </a:buClr>
              <a:buSzPts val="1500"/>
              <a:buFont typeface="Arial"/>
              <a:buNone/>
              <a:defRPr b="1" i="0" sz="1500" u="none" cap="none" strike="noStrike">
                <a:solidFill>
                  <a:schemeClr val="dk1"/>
                </a:solidFill>
                <a:latin typeface="Century Gothic"/>
                <a:ea typeface="Century Gothic"/>
                <a:cs typeface="Century Gothic"/>
                <a:sym typeface="Century Gothic"/>
              </a:defRPr>
            </a:lvl1pPr>
            <a:lvl2pPr lvl="1"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lvl="2"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lvl="3"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lvl="4"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lvl="5"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lvl="6"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lvl="7"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lvl="8"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
        <p:nvSpPr>
          <p:cNvPr id="569" name="Google Shape;569;p85"/>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accen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0" name="Google Shape;570;p85"/>
          <p:cNvSpPr txBox="1"/>
          <p:nvPr>
            <p:ph idx="3" type="body"/>
          </p:nvPr>
        </p:nvSpPr>
        <p:spPr>
          <a:xfrm>
            <a:off x="205740" y="4855464"/>
            <a:ext cx="1714500" cy="116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accent6"/>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1" name="Google Shape;571;p85"/>
          <p:cNvSpPr txBox="1"/>
          <p:nvPr>
            <p:ph idx="4" type="body"/>
          </p:nvPr>
        </p:nvSpPr>
        <p:spPr>
          <a:xfrm>
            <a:off x="8059049" y="4706820"/>
            <a:ext cx="836700" cy="225600"/>
          </a:xfrm>
          <a:prstGeom prst="rect">
            <a:avLst/>
          </a:prstGeom>
          <a:blipFill rotWithShape="1">
            <a:blip r:embed="rId2">
              <a:alphaModFix/>
            </a:blip>
            <a:stretch>
              <a:fillRect b="0" l="0" r="0" t="0"/>
            </a:stretch>
          </a:blip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500"/>
              <a:buNone/>
              <a:defRPr/>
            </a:lvl1pPr>
            <a:lvl2pPr indent="-228600" lvl="1" marL="914400" algn="l">
              <a:lnSpc>
                <a:spcPct val="95000"/>
              </a:lnSpc>
              <a:spcBef>
                <a:spcPts val="1800"/>
              </a:spcBef>
              <a:spcAft>
                <a:spcPts val="0"/>
              </a:spcAft>
              <a:buSzPts val="1500"/>
              <a:buNone/>
              <a:defRPr/>
            </a:lvl2pPr>
            <a:lvl3pPr indent="-228600" lvl="2" marL="1371600" algn="l">
              <a:lnSpc>
                <a:spcPct val="95000"/>
              </a:lnSpc>
              <a:spcBef>
                <a:spcPts val="1800"/>
              </a:spcBef>
              <a:spcAft>
                <a:spcPts val="0"/>
              </a:spcAft>
              <a:buSzPts val="1500"/>
              <a:buNone/>
              <a:defRPr/>
            </a:lvl3pPr>
            <a:lvl4pPr indent="-228600" lvl="3" marL="1828800" algn="l">
              <a:lnSpc>
                <a:spcPct val="95000"/>
              </a:lnSpc>
              <a:spcBef>
                <a:spcPts val="1800"/>
              </a:spcBef>
              <a:spcAft>
                <a:spcPts val="0"/>
              </a:spcAft>
              <a:buSzPts val="1500"/>
              <a:buNone/>
              <a:defRPr/>
            </a:lvl4pPr>
            <a:lvl5pPr indent="-228600" lvl="4" marL="2286000" algn="l">
              <a:lnSpc>
                <a:spcPct val="95000"/>
              </a:lnSpc>
              <a:spcBef>
                <a:spcPts val="1800"/>
              </a:spcBef>
              <a:spcAft>
                <a:spcPts val="0"/>
              </a:spcAft>
              <a:buSzPts val="15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 Image">
  <p:cSld name="Thank You - Image">
    <p:spTree>
      <p:nvGrpSpPr>
        <p:cNvPr id="572" name="Shape 572"/>
        <p:cNvGrpSpPr/>
        <p:nvPr/>
      </p:nvGrpSpPr>
      <p:grpSpPr>
        <a:xfrm>
          <a:off x="0" y="0"/>
          <a:ext cx="0" cy="0"/>
          <a:chOff x="0" y="0"/>
          <a:chExt cx="0" cy="0"/>
        </a:xfrm>
      </p:grpSpPr>
      <p:sp>
        <p:nvSpPr>
          <p:cNvPr id="573" name="Google Shape;573;p86"/>
          <p:cNvSpPr/>
          <p:nvPr>
            <p:ph idx="2" type="pic"/>
          </p:nvPr>
        </p:nvSpPr>
        <p:spPr>
          <a:xfrm>
            <a:off x="0" y="0"/>
            <a:ext cx="4456500" cy="5143500"/>
          </a:xfrm>
          <a:prstGeom prst="rect">
            <a:avLst/>
          </a:prstGeom>
          <a:solidFill>
            <a:schemeClr val="accent5"/>
          </a:solidFill>
          <a:ln>
            <a:noFill/>
          </a:ln>
        </p:spPr>
      </p:sp>
      <p:sp>
        <p:nvSpPr>
          <p:cNvPr id="574" name="Google Shape;574;p86"/>
          <p:cNvSpPr txBox="1"/>
          <p:nvPr>
            <p:ph type="title"/>
          </p:nvPr>
        </p:nvSpPr>
        <p:spPr>
          <a:xfrm>
            <a:off x="4827826" y="1653728"/>
            <a:ext cx="3943200" cy="7560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accent1"/>
              </a:buClr>
              <a:buSzPts val="4500"/>
              <a:buFont typeface="Century Gothic"/>
              <a:buNone/>
              <a:defRPr sz="4500">
                <a:solidFill>
                  <a:schemeClr val="accen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5" name="Google Shape;575;p86"/>
          <p:cNvSpPr/>
          <p:nvPr>
            <p:ph idx="3" type="pic"/>
          </p:nvPr>
        </p:nvSpPr>
        <p:spPr>
          <a:xfrm>
            <a:off x="4911983" y="3371850"/>
            <a:ext cx="1146000" cy="1146900"/>
          </a:xfrm>
          <a:prstGeom prst="rect">
            <a:avLst/>
          </a:prstGeom>
          <a:solidFill>
            <a:schemeClr val="accent5"/>
          </a:solidFill>
          <a:ln>
            <a:noFill/>
          </a:ln>
        </p:spPr>
      </p:sp>
      <p:sp>
        <p:nvSpPr>
          <p:cNvPr id="576" name="Google Shape;576;p86"/>
          <p:cNvSpPr txBox="1"/>
          <p:nvPr>
            <p:ph idx="1" type="body"/>
          </p:nvPr>
        </p:nvSpPr>
        <p:spPr>
          <a:xfrm>
            <a:off x="205740" y="4732020"/>
            <a:ext cx="1714500" cy="1761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0"/>
              </a:spcBef>
              <a:spcAft>
                <a:spcPts val="0"/>
              </a:spcAft>
              <a:buSzPts val="600"/>
              <a:buNone/>
              <a:defRPr b="1" sz="600">
                <a:solidFill>
                  <a:schemeClr val="lt1"/>
                </a:solidFill>
              </a:defRPr>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7" name="Google Shape;577;p86"/>
          <p:cNvSpPr txBox="1"/>
          <p:nvPr>
            <p:ph idx="4" type="body"/>
          </p:nvPr>
        </p:nvSpPr>
        <p:spPr>
          <a:xfrm>
            <a:off x="205740" y="4855464"/>
            <a:ext cx="1714500" cy="1164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500"/>
              <a:buFont typeface="Century Gothic"/>
              <a:buNone/>
              <a:defRPr sz="500">
                <a:solidFill>
                  <a:schemeClr val="accent6"/>
                </a:solidFill>
              </a:defRPr>
            </a:lvl1pPr>
            <a:lvl2pPr indent="-228600" lvl="1" marL="914400" algn="l">
              <a:lnSpc>
                <a:spcPct val="95000"/>
              </a:lnSpc>
              <a:spcBef>
                <a:spcPts val="1800"/>
              </a:spcBef>
              <a:spcAft>
                <a:spcPts val="0"/>
              </a:spcAft>
              <a:buSzPts val="600"/>
              <a:buFont typeface="Century Gothic"/>
              <a:buNone/>
              <a:defRPr sz="600"/>
            </a:lvl2pPr>
            <a:lvl3pPr indent="-228600" lvl="2" marL="1371600" algn="l">
              <a:lnSpc>
                <a:spcPct val="95000"/>
              </a:lnSpc>
              <a:spcBef>
                <a:spcPts val="1800"/>
              </a:spcBef>
              <a:spcAft>
                <a:spcPts val="0"/>
              </a:spcAft>
              <a:buSzPts val="600"/>
              <a:buFont typeface="Century Gothic"/>
              <a:buNone/>
              <a:defRPr sz="600"/>
            </a:lvl3pPr>
            <a:lvl4pPr indent="-228600" lvl="3" marL="1828800" algn="l">
              <a:lnSpc>
                <a:spcPct val="95000"/>
              </a:lnSpc>
              <a:spcBef>
                <a:spcPts val="1800"/>
              </a:spcBef>
              <a:spcAft>
                <a:spcPts val="0"/>
              </a:spcAft>
              <a:buSzPts val="600"/>
              <a:buFont typeface="Century Gothic"/>
              <a:buNone/>
              <a:defRPr sz="600"/>
            </a:lvl4pPr>
            <a:lvl5pPr indent="-228600" lvl="4" marL="2286000" algn="l">
              <a:lnSpc>
                <a:spcPct val="95000"/>
              </a:lnSpc>
              <a:spcBef>
                <a:spcPts val="1800"/>
              </a:spcBef>
              <a:spcAft>
                <a:spcPts val="0"/>
              </a:spcAft>
              <a:buSzPts val="600"/>
              <a:buFont typeface="Century Gothic"/>
              <a:buNone/>
              <a:defRPr sz="6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78" name="Google Shape;578;p86"/>
          <p:cNvPicPr preferRelativeResize="0"/>
          <p:nvPr/>
        </p:nvPicPr>
        <p:blipFill rotWithShape="1">
          <a:blip r:embed="rId2">
            <a:alphaModFix/>
          </a:blip>
          <a:srcRect b="0" l="0" r="0" t="0"/>
          <a:stretch/>
        </p:blipFill>
        <p:spPr>
          <a:xfrm>
            <a:off x="8059049" y="4707475"/>
            <a:ext cx="835762" cy="224229"/>
          </a:xfrm>
          <a:prstGeom prst="rect">
            <a:avLst/>
          </a:prstGeom>
          <a:noFill/>
          <a:ln>
            <a:noFill/>
          </a:ln>
        </p:spPr>
      </p:pic>
      <p:sp>
        <p:nvSpPr>
          <p:cNvPr id="579" name="Google Shape;579;p86"/>
          <p:cNvSpPr txBox="1"/>
          <p:nvPr>
            <p:ph idx="5" type="body"/>
          </p:nvPr>
        </p:nvSpPr>
        <p:spPr>
          <a:xfrm>
            <a:off x="4827985" y="2830583"/>
            <a:ext cx="3943200" cy="2859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100"/>
              <a:buFont typeface="Century Gothic"/>
              <a:buNone/>
              <a:defRPr sz="1100"/>
            </a:lvl1pPr>
            <a:lvl2pPr indent="-317500" lvl="1" marL="914400" algn="l">
              <a:lnSpc>
                <a:spcPct val="95000"/>
              </a:lnSpc>
              <a:spcBef>
                <a:spcPts val="1800"/>
              </a:spcBef>
              <a:spcAft>
                <a:spcPts val="0"/>
              </a:spcAft>
              <a:buSzPts val="1400"/>
              <a:buChar char="•"/>
              <a:defRPr/>
            </a:lvl2pPr>
            <a:lvl3pPr indent="-317500" lvl="2" marL="1371600" algn="l">
              <a:lnSpc>
                <a:spcPct val="95000"/>
              </a:lnSpc>
              <a:spcBef>
                <a:spcPts val="1800"/>
              </a:spcBef>
              <a:spcAft>
                <a:spcPts val="0"/>
              </a:spcAft>
              <a:buSzPts val="1400"/>
              <a:buChar char="•"/>
              <a:defRPr/>
            </a:lvl3pPr>
            <a:lvl4pPr indent="-317500" lvl="3" marL="1828800" algn="l">
              <a:lnSpc>
                <a:spcPct val="95000"/>
              </a:lnSpc>
              <a:spcBef>
                <a:spcPts val="1800"/>
              </a:spcBef>
              <a:spcAft>
                <a:spcPts val="0"/>
              </a:spcAft>
              <a:buSzPts val="1400"/>
              <a:buChar char="•"/>
              <a:defRPr/>
            </a:lvl4pPr>
            <a:lvl5pPr indent="-317500" lvl="4" marL="2286000" algn="l">
              <a:lnSpc>
                <a:spcPct val="95000"/>
              </a:lnSpc>
              <a:spcBef>
                <a:spcPts val="18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0" name="Google Shape;580;p86"/>
          <p:cNvSpPr txBox="1"/>
          <p:nvPr>
            <p:ph idx="6" type="body"/>
          </p:nvPr>
        </p:nvSpPr>
        <p:spPr>
          <a:xfrm>
            <a:off x="4827985" y="2534276"/>
            <a:ext cx="3943200" cy="285900"/>
          </a:xfrm>
          <a:prstGeom prst="rect">
            <a:avLst/>
          </a:prstGeom>
          <a:noFill/>
          <a:ln>
            <a:noFill/>
          </a:ln>
        </p:spPr>
        <p:txBody>
          <a:bodyPr anchorCtr="0" anchor="t" bIns="34275" lIns="68575" spcFirstLastPara="1" rIns="68575" wrap="square" tIns="34275">
            <a:noAutofit/>
          </a:bodyPr>
          <a:lstStyle>
            <a:lvl1pPr indent="-228600" lvl="0" marL="457200" algn="l">
              <a:lnSpc>
                <a:spcPct val="95000"/>
              </a:lnSpc>
              <a:spcBef>
                <a:spcPts val="1800"/>
              </a:spcBef>
              <a:spcAft>
                <a:spcPts val="0"/>
              </a:spcAft>
              <a:buSzPts val="1400"/>
              <a:buFont typeface="Century Gothic"/>
              <a:buNone/>
              <a:defRPr sz="1400"/>
            </a:lvl1pPr>
            <a:lvl2pPr indent="-228600" lvl="1" marL="914400" algn="l">
              <a:lnSpc>
                <a:spcPct val="95000"/>
              </a:lnSpc>
              <a:spcBef>
                <a:spcPts val="1800"/>
              </a:spcBef>
              <a:spcAft>
                <a:spcPts val="0"/>
              </a:spcAft>
              <a:buSzPts val="1400"/>
              <a:buFont typeface="Century Gothic"/>
              <a:buNone/>
              <a:defRPr sz="1400"/>
            </a:lvl2pPr>
            <a:lvl3pPr indent="-228600" lvl="2" marL="1371600" algn="l">
              <a:lnSpc>
                <a:spcPct val="95000"/>
              </a:lnSpc>
              <a:spcBef>
                <a:spcPts val="1800"/>
              </a:spcBef>
              <a:spcAft>
                <a:spcPts val="0"/>
              </a:spcAft>
              <a:buSzPts val="1400"/>
              <a:buFont typeface="Century Gothic"/>
              <a:buNone/>
              <a:defRPr sz="1400"/>
            </a:lvl3pPr>
            <a:lvl4pPr indent="-228600" lvl="3" marL="1828800" algn="l">
              <a:lnSpc>
                <a:spcPct val="95000"/>
              </a:lnSpc>
              <a:spcBef>
                <a:spcPts val="1800"/>
              </a:spcBef>
              <a:spcAft>
                <a:spcPts val="0"/>
              </a:spcAft>
              <a:buSzPts val="1400"/>
              <a:buFont typeface="Century Gothic"/>
              <a:buNone/>
              <a:defRPr sz="1400"/>
            </a:lvl4pPr>
            <a:lvl5pPr indent="-228600" lvl="4" marL="2286000" algn="l">
              <a:lnSpc>
                <a:spcPct val="95000"/>
              </a:lnSpc>
              <a:spcBef>
                <a:spcPts val="1800"/>
              </a:spcBef>
              <a:spcAft>
                <a:spcPts val="0"/>
              </a:spcAft>
              <a:buSzPts val="1400"/>
              <a:buFont typeface="Century Gothic"/>
              <a:buNone/>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5" Type="http://schemas.openxmlformats.org/officeDocument/2006/relationships/slideLayout" Target="../slideLayouts/slideLayout17.xml"/><Relationship Id="rId6" Type="http://schemas.openxmlformats.org/officeDocument/2006/relationships/slideLayout" Target="../slideLayouts/slideLayout18.xml"/><Relationship Id="rId29" Type="http://schemas.openxmlformats.org/officeDocument/2006/relationships/slideLayout" Target="../slideLayouts/slideLayout41.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0" Type="http://schemas.openxmlformats.org/officeDocument/2006/relationships/theme" Target="../theme/theme3.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82.xml"/><Relationship Id="rId20" Type="http://schemas.openxmlformats.org/officeDocument/2006/relationships/slideLayout" Target="../slideLayouts/slideLayout62.xml"/><Relationship Id="rId41" Type="http://schemas.openxmlformats.org/officeDocument/2006/relationships/theme" Target="../theme/theme1.xml"/><Relationship Id="rId22" Type="http://schemas.openxmlformats.org/officeDocument/2006/relationships/slideLayout" Target="../slideLayouts/slideLayout64.xml"/><Relationship Id="rId21" Type="http://schemas.openxmlformats.org/officeDocument/2006/relationships/slideLayout" Target="../slideLayouts/slideLayout63.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26" Type="http://schemas.openxmlformats.org/officeDocument/2006/relationships/slideLayout" Target="../slideLayouts/slideLayout68.xml"/><Relationship Id="rId25" Type="http://schemas.openxmlformats.org/officeDocument/2006/relationships/slideLayout" Target="../slideLayouts/slideLayout67.xml"/><Relationship Id="rId28" Type="http://schemas.openxmlformats.org/officeDocument/2006/relationships/slideLayout" Target="../slideLayouts/slideLayout70.xml"/><Relationship Id="rId27" Type="http://schemas.openxmlformats.org/officeDocument/2006/relationships/slideLayout" Target="../slideLayouts/slideLayout69.xml"/><Relationship Id="rId5" Type="http://schemas.openxmlformats.org/officeDocument/2006/relationships/slideLayout" Target="../slideLayouts/slideLayout47.xml"/><Relationship Id="rId6" Type="http://schemas.openxmlformats.org/officeDocument/2006/relationships/slideLayout" Target="../slideLayouts/slideLayout48.xml"/><Relationship Id="rId29" Type="http://schemas.openxmlformats.org/officeDocument/2006/relationships/slideLayout" Target="../slideLayouts/slideLayout71.xml"/><Relationship Id="rId7" Type="http://schemas.openxmlformats.org/officeDocument/2006/relationships/slideLayout" Target="../slideLayouts/slideLayout49.xml"/><Relationship Id="rId8" Type="http://schemas.openxmlformats.org/officeDocument/2006/relationships/slideLayout" Target="../slideLayouts/slideLayout50.xml"/><Relationship Id="rId31" Type="http://schemas.openxmlformats.org/officeDocument/2006/relationships/slideLayout" Target="../slideLayouts/slideLayout73.xml"/><Relationship Id="rId30" Type="http://schemas.openxmlformats.org/officeDocument/2006/relationships/slideLayout" Target="../slideLayouts/slideLayout72.xml"/><Relationship Id="rId11" Type="http://schemas.openxmlformats.org/officeDocument/2006/relationships/slideLayout" Target="../slideLayouts/slideLayout53.xml"/><Relationship Id="rId33" Type="http://schemas.openxmlformats.org/officeDocument/2006/relationships/slideLayout" Target="../slideLayouts/slideLayout75.xml"/><Relationship Id="rId10" Type="http://schemas.openxmlformats.org/officeDocument/2006/relationships/slideLayout" Target="../slideLayouts/slideLayout52.xml"/><Relationship Id="rId32" Type="http://schemas.openxmlformats.org/officeDocument/2006/relationships/slideLayout" Target="../slideLayouts/slideLayout74.xml"/><Relationship Id="rId13" Type="http://schemas.openxmlformats.org/officeDocument/2006/relationships/slideLayout" Target="../slideLayouts/slideLayout55.xml"/><Relationship Id="rId35" Type="http://schemas.openxmlformats.org/officeDocument/2006/relationships/slideLayout" Target="../slideLayouts/slideLayout77.xml"/><Relationship Id="rId12" Type="http://schemas.openxmlformats.org/officeDocument/2006/relationships/slideLayout" Target="../slideLayouts/slideLayout54.xml"/><Relationship Id="rId34" Type="http://schemas.openxmlformats.org/officeDocument/2006/relationships/slideLayout" Target="../slideLayouts/slideLayout76.xml"/><Relationship Id="rId15" Type="http://schemas.openxmlformats.org/officeDocument/2006/relationships/slideLayout" Target="../slideLayouts/slideLayout57.xml"/><Relationship Id="rId37" Type="http://schemas.openxmlformats.org/officeDocument/2006/relationships/slideLayout" Target="../slideLayouts/slideLayout79.xml"/><Relationship Id="rId14" Type="http://schemas.openxmlformats.org/officeDocument/2006/relationships/slideLayout" Target="../slideLayouts/slideLayout56.xml"/><Relationship Id="rId36" Type="http://schemas.openxmlformats.org/officeDocument/2006/relationships/slideLayout" Target="../slideLayouts/slideLayout78.xml"/><Relationship Id="rId17" Type="http://schemas.openxmlformats.org/officeDocument/2006/relationships/slideLayout" Target="../slideLayouts/slideLayout59.xml"/><Relationship Id="rId39" Type="http://schemas.openxmlformats.org/officeDocument/2006/relationships/slideLayout" Target="../slideLayouts/slideLayout81.xml"/><Relationship Id="rId16" Type="http://schemas.openxmlformats.org/officeDocument/2006/relationships/slideLayout" Target="../slideLayouts/slideLayout58.xml"/><Relationship Id="rId38" Type="http://schemas.openxmlformats.org/officeDocument/2006/relationships/slideLayout" Target="../slideLayouts/slideLayout80.xml"/><Relationship Id="rId19" Type="http://schemas.openxmlformats.org/officeDocument/2006/relationships/slideLayout" Target="../slideLayouts/slideLayout61.xml"/><Relationship Id="rId1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5" name="Shape 55"/>
        <p:cNvGrpSpPr/>
        <p:nvPr/>
      </p:nvGrpSpPr>
      <p:grpSpPr>
        <a:xfrm>
          <a:off x="0" y="0"/>
          <a:ext cx="0" cy="0"/>
          <a:chOff x="0" y="0"/>
          <a:chExt cx="0" cy="0"/>
        </a:xfrm>
      </p:grpSpPr>
      <p:sp>
        <p:nvSpPr>
          <p:cNvPr id="56" name="Google Shape;56;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490F52"/>
              </a:buClr>
              <a:buSzPts val="3000"/>
              <a:buFont typeface="Open Sans ExtraBold"/>
              <a:buNone/>
              <a:defRPr sz="3000">
                <a:solidFill>
                  <a:srgbClr val="490F52"/>
                </a:solidFill>
                <a:latin typeface="Open Sans ExtraBold"/>
                <a:ea typeface="Open Sans ExtraBold"/>
                <a:cs typeface="Open Sans ExtraBold"/>
                <a:sym typeface="Open Sans ExtraBold"/>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57" name="Google Shape;57;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SzPts val="1600"/>
              <a:buFont typeface="Open Sans"/>
              <a:buChar char="●"/>
              <a:defRPr sz="1600">
                <a:latin typeface="Open Sans"/>
                <a:ea typeface="Open Sans"/>
                <a:cs typeface="Open Sans"/>
                <a:sym typeface="Open Sans"/>
              </a:defRPr>
            </a:lvl1pPr>
            <a:lvl2pPr indent="-330200" lvl="1" marL="914400">
              <a:lnSpc>
                <a:spcPct val="115000"/>
              </a:lnSpc>
              <a:spcBef>
                <a:spcPts val="0"/>
              </a:spcBef>
              <a:spcAft>
                <a:spcPts val="0"/>
              </a:spcAft>
              <a:buSzPts val="1600"/>
              <a:buFont typeface="Open Sans"/>
              <a:buChar char="○"/>
              <a:defRPr sz="1600">
                <a:latin typeface="Open Sans"/>
                <a:ea typeface="Open Sans"/>
                <a:cs typeface="Open Sans"/>
                <a:sym typeface="Open Sans"/>
              </a:defRPr>
            </a:lvl2pPr>
            <a:lvl3pPr indent="-330200" lvl="2" marL="1371600">
              <a:lnSpc>
                <a:spcPct val="115000"/>
              </a:lnSpc>
              <a:spcBef>
                <a:spcPts val="0"/>
              </a:spcBef>
              <a:spcAft>
                <a:spcPts val="0"/>
              </a:spcAft>
              <a:buSzPts val="1600"/>
              <a:buFont typeface="Open Sans"/>
              <a:buChar char="■"/>
              <a:defRPr sz="1600">
                <a:latin typeface="Open Sans"/>
                <a:ea typeface="Open Sans"/>
                <a:cs typeface="Open Sans"/>
                <a:sym typeface="Open Sans"/>
              </a:defRPr>
            </a:lvl3pPr>
            <a:lvl4pPr indent="-330200" lvl="3" marL="1828800">
              <a:lnSpc>
                <a:spcPct val="115000"/>
              </a:lnSpc>
              <a:spcBef>
                <a:spcPts val="0"/>
              </a:spcBef>
              <a:spcAft>
                <a:spcPts val="0"/>
              </a:spcAft>
              <a:buSzPts val="1600"/>
              <a:buFont typeface="Open Sans"/>
              <a:buChar char="●"/>
              <a:defRPr sz="1600">
                <a:latin typeface="Open Sans"/>
                <a:ea typeface="Open Sans"/>
                <a:cs typeface="Open Sans"/>
                <a:sym typeface="Open Sans"/>
              </a:defRPr>
            </a:lvl4pPr>
            <a:lvl5pPr indent="-330200" lvl="4" marL="2286000">
              <a:lnSpc>
                <a:spcPct val="115000"/>
              </a:lnSpc>
              <a:spcBef>
                <a:spcPts val="0"/>
              </a:spcBef>
              <a:spcAft>
                <a:spcPts val="0"/>
              </a:spcAft>
              <a:buSzPts val="1600"/>
              <a:buFont typeface="Open Sans"/>
              <a:buChar char="○"/>
              <a:defRPr sz="1600">
                <a:latin typeface="Open Sans"/>
                <a:ea typeface="Open Sans"/>
                <a:cs typeface="Open Sans"/>
                <a:sym typeface="Open Sans"/>
              </a:defRPr>
            </a:lvl5pPr>
            <a:lvl6pPr indent="-330200" lvl="5" marL="2743200">
              <a:lnSpc>
                <a:spcPct val="115000"/>
              </a:lnSpc>
              <a:spcBef>
                <a:spcPts val="0"/>
              </a:spcBef>
              <a:spcAft>
                <a:spcPts val="0"/>
              </a:spcAft>
              <a:buSzPts val="1600"/>
              <a:buFont typeface="Open Sans"/>
              <a:buChar char="■"/>
              <a:defRPr sz="1600">
                <a:latin typeface="Open Sans"/>
                <a:ea typeface="Open Sans"/>
                <a:cs typeface="Open Sans"/>
                <a:sym typeface="Open Sans"/>
              </a:defRPr>
            </a:lvl6pPr>
            <a:lvl7pPr indent="-330200" lvl="6" marL="3200400">
              <a:lnSpc>
                <a:spcPct val="115000"/>
              </a:lnSpc>
              <a:spcBef>
                <a:spcPts val="0"/>
              </a:spcBef>
              <a:spcAft>
                <a:spcPts val="0"/>
              </a:spcAft>
              <a:buSzPts val="1600"/>
              <a:buFont typeface="Open Sans"/>
              <a:buChar char="●"/>
              <a:defRPr sz="1600">
                <a:latin typeface="Open Sans"/>
                <a:ea typeface="Open Sans"/>
                <a:cs typeface="Open Sans"/>
                <a:sym typeface="Open Sans"/>
              </a:defRPr>
            </a:lvl7pPr>
            <a:lvl8pPr indent="-330200" lvl="7" marL="3657600">
              <a:lnSpc>
                <a:spcPct val="115000"/>
              </a:lnSpc>
              <a:spcBef>
                <a:spcPts val="0"/>
              </a:spcBef>
              <a:spcAft>
                <a:spcPts val="0"/>
              </a:spcAft>
              <a:buSzPts val="1600"/>
              <a:buFont typeface="Open Sans"/>
              <a:buChar char="○"/>
              <a:defRPr sz="1600">
                <a:latin typeface="Open Sans"/>
                <a:ea typeface="Open Sans"/>
                <a:cs typeface="Open Sans"/>
                <a:sym typeface="Open Sans"/>
              </a:defRPr>
            </a:lvl8pPr>
            <a:lvl9pPr indent="-330200" lvl="8" marL="4114800">
              <a:lnSpc>
                <a:spcPct val="115000"/>
              </a:lnSpc>
              <a:spcBef>
                <a:spcPts val="0"/>
              </a:spcBef>
              <a:spcAft>
                <a:spcPts val="0"/>
              </a:spcAft>
              <a:buSzPts val="1600"/>
              <a:buFont typeface="Open Sans"/>
              <a:buChar char="■"/>
              <a:defRPr sz="1600">
                <a:latin typeface="Open Sans"/>
                <a:ea typeface="Open Sans"/>
                <a:cs typeface="Open Sans"/>
                <a:sym typeface="Open Sans"/>
              </a:defRPr>
            </a:lvl9pPr>
          </a:lstStyle>
          <a:p/>
        </p:txBody>
      </p:sp>
      <p:sp>
        <p:nvSpPr>
          <p:cNvPr id="58" name="Google Shape;5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2" name="Shape 212"/>
        <p:cNvGrpSpPr/>
        <p:nvPr/>
      </p:nvGrpSpPr>
      <p:grpSpPr>
        <a:xfrm>
          <a:off x="0" y="0"/>
          <a:ext cx="0" cy="0"/>
          <a:chOff x="0" y="0"/>
          <a:chExt cx="0" cy="0"/>
        </a:xfrm>
      </p:grpSpPr>
      <p:sp>
        <p:nvSpPr>
          <p:cNvPr id="213" name="Google Shape;213;p44"/>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lvl1pPr lvl="0" marR="0" algn="ctr">
              <a:lnSpc>
                <a:spcPct val="90000"/>
              </a:lnSpc>
              <a:spcBef>
                <a:spcPts val="0"/>
              </a:spcBef>
              <a:spcAft>
                <a:spcPts val="0"/>
              </a:spcAft>
              <a:buClr>
                <a:srgbClr val="262626"/>
              </a:buClr>
              <a:buSzPts val="2100"/>
              <a:buFont typeface="Gill Sans"/>
              <a:buNone/>
              <a:defRPr b="0" i="0" sz="2100" u="none" cap="none" strike="noStrike">
                <a:solidFill>
                  <a:srgbClr val="262626"/>
                </a:solidFill>
                <a:latin typeface="Gill Sans"/>
                <a:ea typeface="Gill Sans"/>
                <a:cs typeface="Gill Sans"/>
                <a:sym typeface="Gill Sans"/>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14" name="Google Shape;214;p44"/>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rmAutofit/>
          </a:bodyPr>
          <a:lstStyle>
            <a:lvl1pPr indent="-317500" lvl="0" marL="457200" marR="0" algn="l">
              <a:lnSpc>
                <a:spcPct val="100000"/>
              </a:lnSpc>
              <a:spcBef>
                <a:spcPts val="800"/>
              </a:spcBef>
              <a:spcAft>
                <a:spcPts val="0"/>
              </a:spcAft>
              <a:buClr>
                <a:schemeClr val="accent2"/>
              </a:buClr>
              <a:buSzPts val="1400"/>
              <a:buFont typeface="Arial"/>
              <a:buChar char="•"/>
              <a:defRPr b="0" i="0" sz="1400" u="none" cap="none" strike="noStrike">
                <a:solidFill>
                  <a:srgbClr val="FEFEFE"/>
                </a:solidFill>
                <a:latin typeface="Gill Sans"/>
                <a:ea typeface="Gill Sans"/>
                <a:cs typeface="Gill Sans"/>
                <a:sym typeface="Gill Sans"/>
              </a:defRPr>
            </a:lvl1pPr>
            <a:lvl2pPr indent="-304800" lvl="1" marL="914400" marR="0" algn="l">
              <a:lnSpc>
                <a:spcPct val="100000"/>
              </a:lnSpc>
              <a:spcBef>
                <a:spcPts val="800"/>
              </a:spcBef>
              <a:spcAft>
                <a:spcPts val="0"/>
              </a:spcAft>
              <a:buClr>
                <a:schemeClr val="accent2"/>
              </a:buClr>
              <a:buSzPts val="1200"/>
              <a:buFont typeface="Arial"/>
              <a:buChar char="•"/>
              <a:defRPr b="0" i="0" sz="1200" u="none" cap="none" strike="noStrike">
                <a:solidFill>
                  <a:srgbClr val="FEFEFE"/>
                </a:solidFill>
                <a:latin typeface="Gill Sans"/>
                <a:ea typeface="Gill Sans"/>
                <a:cs typeface="Gill Sans"/>
                <a:sym typeface="Gill Sans"/>
              </a:defRPr>
            </a:lvl2pPr>
            <a:lvl3pPr indent="-304800" lvl="2" marL="1371600" marR="0" algn="l">
              <a:lnSpc>
                <a:spcPct val="100000"/>
              </a:lnSpc>
              <a:spcBef>
                <a:spcPts val="800"/>
              </a:spcBef>
              <a:spcAft>
                <a:spcPts val="0"/>
              </a:spcAft>
              <a:buClr>
                <a:schemeClr val="accent2"/>
              </a:buClr>
              <a:buSzPts val="1200"/>
              <a:buFont typeface="Arial"/>
              <a:buChar char="•"/>
              <a:defRPr b="0" i="0" sz="1200" u="none" cap="none" strike="noStrike">
                <a:solidFill>
                  <a:srgbClr val="FEFEFE"/>
                </a:solidFill>
                <a:latin typeface="Gill Sans"/>
                <a:ea typeface="Gill Sans"/>
                <a:cs typeface="Gill Sans"/>
                <a:sym typeface="Gill Sans"/>
              </a:defRPr>
            </a:lvl3pPr>
            <a:lvl4pPr indent="-304800" lvl="3" marL="1828800" marR="0" algn="l">
              <a:lnSpc>
                <a:spcPct val="100000"/>
              </a:lnSpc>
              <a:spcBef>
                <a:spcPts val="800"/>
              </a:spcBef>
              <a:spcAft>
                <a:spcPts val="0"/>
              </a:spcAft>
              <a:buClr>
                <a:schemeClr val="accent2"/>
              </a:buClr>
              <a:buSzPts val="1200"/>
              <a:buFont typeface="Arial"/>
              <a:buChar char="•"/>
              <a:defRPr b="0" i="0" sz="1200" u="none" cap="none" strike="noStrike">
                <a:solidFill>
                  <a:srgbClr val="FEFEFE"/>
                </a:solidFill>
                <a:latin typeface="Gill Sans"/>
                <a:ea typeface="Gill Sans"/>
                <a:cs typeface="Gill Sans"/>
                <a:sym typeface="Gill Sans"/>
              </a:defRPr>
            </a:lvl4pPr>
            <a:lvl5pPr indent="-304800" lvl="4" marL="2286000" marR="0" algn="l">
              <a:lnSpc>
                <a:spcPct val="100000"/>
              </a:lnSpc>
              <a:spcBef>
                <a:spcPts val="800"/>
              </a:spcBef>
              <a:spcAft>
                <a:spcPts val="0"/>
              </a:spcAft>
              <a:buClr>
                <a:schemeClr val="accent2"/>
              </a:buClr>
              <a:buSzPts val="1200"/>
              <a:buFont typeface="Arial"/>
              <a:buChar char="•"/>
              <a:defRPr b="0" i="0" sz="1200" u="none" cap="none" strike="noStrike">
                <a:solidFill>
                  <a:srgbClr val="FEFEFE"/>
                </a:solidFill>
                <a:latin typeface="Gill Sans"/>
                <a:ea typeface="Gill Sans"/>
                <a:cs typeface="Gill Sans"/>
                <a:sym typeface="Gill Sans"/>
              </a:defRPr>
            </a:lvl5pPr>
            <a:lvl6pPr indent="-304800" lvl="5" marL="2743200" marR="0" algn="l">
              <a:lnSpc>
                <a:spcPct val="100000"/>
              </a:lnSpc>
              <a:spcBef>
                <a:spcPts val="800"/>
              </a:spcBef>
              <a:spcAft>
                <a:spcPts val="0"/>
              </a:spcAft>
              <a:buClr>
                <a:schemeClr val="accent2"/>
              </a:buClr>
              <a:buSzPts val="1200"/>
              <a:buFont typeface="Arial"/>
              <a:buChar char="•"/>
              <a:defRPr b="0" i="0" sz="1200" u="none" cap="none" strike="noStrike">
                <a:solidFill>
                  <a:schemeClr val="lt1"/>
                </a:solidFill>
                <a:latin typeface="Gill Sans"/>
                <a:ea typeface="Gill Sans"/>
                <a:cs typeface="Gill Sans"/>
                <a:sym typeface="Gill Sans"/>
              </a:defRPr>
            </a:lvl6pPr>
            <a:lvl7pPr indent="-304800" lvl="6" marL="3200400" marR="0" algn="l">
              <a:lnSpc>
                <a:spcPct val="100000"/>
              </a:lnSpc>
              <a:spcBef>
                <a:spcPts val="800"/>
              </a:spcBef>
              <a:spcAft>
                <a:spcPts val="0"/>
              </a:spcAft>
              <a:buClr>
                <a:schemeClr val="accent2"/>
              </a:buClr>
              <a:buSzPts val="1200"/>
              <a:buFont typeface="Arial"/>
              <a:buChar char="•"/>
              <a:defRPr b="0" i="0" sz="1200" u="none" cap="none" strike="noStrike">
                <a:solidFill>
                  <a:schemeClr val="lt1"/>
                </a:solidFill>
                <a:latin typeface="Gill Sans"/>
                <a:ea typeface="Gill Sans"/>
                <a:cs typeface="Gill Sans"/>
                <a:sym typeface="Gill Sans"/>
              </a:defRPr>
            </a:lvl7pPr>
            <a:lvl8pPr indent="-304800" lvl="7" marL="3657600" marR="0" algn="l">
              <a:lnSpc>
                <a:spcPct val="100000"/>
              </a:lnSpc>
              <a:spcBef>
                <a:spcPts val="800"/>
              </a:spcBef>
              <a:spcAft>
                <a:spcPts val="0"/>
              </a:spcAft>
              <a:buClr>
                <a:schemeClr val="accent2"/>
              </a:buClr>
              <a:buSzPts val="1200"/>
              <a:buFont typeface="Arial"/>
              <a:buChar char="•"/>
              <a:defRPr b="0" i="0" sz="1200" u="none" cap="none" strike="noStrike">
                <a:solidFill>
                  <a:schemeClr val="lt1"/>
                </a:solidFill>
                <a:latin typeface="Gill Sans"/>
                <a:ea typeface="Gill Sans"/>
                <a:cs typeface="Gill Sans"/>
                <a:sym typeface="Gill Sans"/>
              </a:defRPr>
            </a:lvl8pPr>
            <a:lvl9pPr indent="-304800" lvl="8" marL="4114800" marR="0" algn="l">
              <a:lnSpc>
                <a:spcPct val="100000"/>
              </a:lnSpc>
              <a:spcBef>
                <a:spcPts val="800"/>
              </a:spcBef>
              <a:spcAft>
                <a:spcPts val="0"/>
              </a:spcAft>
              <a:buClr>
                <a:schemeClr val="accent2"/>
              </a:buClr>
              <a:buSzPts val="1200"/>
              <a:buFont typeface="Arial"/>
              <a:buChar char="•"/>
              <a:defRPr b="0" i="0" sz="1200" u="none" cap="none" strike="noStrike">
                <a:solidFill>
                  <a:schemeClr val="lt1"/>
                </a:solidFill>
                <a:latin typeface="Gill Sans"/>
                <a:ea typeface="Gill Sans"/>
                <a:cs typeface="Gill Sans"/>
                <a:sym typeface="Gill Sans"/>
              </a:defRPr>
            </a:lvl9pPr>
          </a:lstStyle>
          <a:p/>
        </p:txBody>
      </p:sp>
      <p:sp>
        <p:nvSpPr>
          <p:cNvPr id="215" name="Google Shape;215;p44"/>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marR="0" algn="r">
              <a:lnSpc>
                <a:spcPct val="100000"/>
              </a:lnSpc>
              <a:spcBef>
                <a:spcPts val="0"/>
              </a:spcBef>
              <a:spcAft>
                <a:spcPts val="0"/>
              </a:spcAft>
              <a:buClr>
                <a:srgbClr val="000000"/>
              </a:buClr>
              <a:buSzPts val="1100"/>
              <a:buFont typeface="Arial"/>
              <a:buNone/>
              <a:defRPr b="0" i="0" sz="800" u="none" cap="none" strike="noStrike">
                <a:solidFill>
                  <a:schemeClr val="lt1"/>
                </a:solidFill>
                <a:latin typeface="Gill Sans"/>
                <a:ea typeface="Gill Sans"/>
                <a:cs typeface="Gill Sans"/>
                <a:sym typeface="Gill Sans"/>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9pPr>
          </a:lstStyle>
          <a:p/>
        </p:txBody>
      </p:sp>
      <p:sp>
        <p:nvSpPr>
          <p:cNvPr id="216" name="Google Shape;216;p44"/>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800" u="none" cap="none" strike="noStrike">
                <a:solidFill>
                  <a:schemeClr val="lt1"/>
                </a:solidFill>
                <a:latin typeface="Gill Sans"/>
                <a:ea typeface="Gill Sans"/>
                <a:cs typeface="Gill Sans"/>
                <a:sym typeface="Gill Sans"/>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Gill Sans"/>
                <a:ea typeface="Gill Sans"/>
                <a:cs typeface="Gill Sans"/>
                <a:sym typeface="Gill Sans"/>
              </a:defRPr>
            </a:lvl9pPr>
          </a:lstStyle>
          <a:p/>
        </p:txBody>
      </p:sp>
      <p:sp>
        <p:nvSpPr>
          <p:cNvPr id="217" name="Google Shape;217;p44"/>
          <p:cNvSpPr/>
          <p:nvPr>
            <p:ph idx="12" type="sldNum"/>
          </p:nvPr>
        </p:nvSpPr>
        <p:spPr>
          <a:xfrm>
            <a:off x="8069192" y="4663440"/>
            <a:ext cx="274200" cy="274200"/>
          </a:xfrm>
          <a:prstGeom prst="ellipse">
            <a:avLst/>
          </a:prstGeom>
          <a:solidFill>
            <a:srgbClr val="1D1D1D">
              <a:alpha val="69410"/>
            </a:srgbClr>
          </a:solidFill>
          <a:ln>
            <a:noFill/>
          </a:ln>
        </p:spPr>
        <p:txBody>
          <a:bodyPr anchorCtr="0" anchor="ctr" bIns="34275" lIns="13700" spcFirstLastPara="1" rIns="13700" wrap="square" tIns="34275">
            <a:no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p46"/>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accent1"/>
              </a:buClr>
              <a:buSzPts val="3000"/>
              <a:buFont typeface="Century Gothic"/>
              <a:buNone/>
              <a:defRPr b="0" i="0" sz="3000" u="none" cap="none" strike="noStrike">
                <a:solidFill>
                  <a:schemeClr val="accent1"/>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26" name="Google Shape;226;p46"/>
          <p:cNvSpPr txBox="1"/>
          <p:nvPr>
            <p:ph idx="1" type="body"/>
          </p:nvPr>
        </p:nvSpPr>
        <p:spPr>
          <a:xfrm>
            <a:off x="676276" y="1201500"/>
            <a:ext cx="7790100" cy="3145500"/>
          </a:xfrm>
          <a:prstGeom prst="rect">
            <a:avLst/>
          </a:prstGeom>
          <a:noFill/>
          <a:ln>
            <a:noFill/>
          </a:ln>
        </p:spPr>
        <p:txBody>
          <a:bodyPr anchorCtr="0" anchor="t" bIns="34275" lIns="68575" spcFirstLastPara="1" rIns="68575" wrap="square" tIns="34275">
            <a:noAutofit/>
          </a:bodyPr>
          <a:lstStyle>
            <a:lvl1pPr indent="-323850" lvl="0" marL="457200"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1pPr>
            <a:lvl2pPr indent="-323850" lvl="1" marL="914400"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indent="-323850" lvl="2" marL="1371600"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3pPr>
            <a:lvl4pPr indent="-323850" lvl="3" marL="1828800"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4pPr>
            <a:lvl5pPr indent="-323850" lvl="4" marL="2286000" marR="0" algn="l">
              <a:lnSpc>
                <a:spcPct val="95000"/>
              </a:lnSpc>
              <a:spcBef>
                <a:spcPts val="1800"/>
              </a:spcBef>
              <a:spcAft>
                <a:spcPts val="0"/>
              </a:spcAft>
              <a:buClr>
                <a:schemeClr val="accent1"/>
              </a:buClr>
              <a:buSzPts val="1500"/>
              <a:buFont typeface="Arial"/>
              <a:buChar char="•"/>
              <a:defRPr b="0" i="0" sz="1500" u="none" cap="none" strike="noStrike">
                <a:solidFill>
                  <a:schemeClr val="dk1"/>
                </a:solidFill>
                <a:latin typeface="Century Gothic"/>
                <a:ea typeface="Century Gothic"/>
                <a:cs typeface="Century Gothic"/>
                <a:sym typeface="Century Gothic"/>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15:clr>
            <a:srgbClr val="F26B43"/>
          </p15:clr>
        </p15:guide>
        <p15:guide id="2" pos="5760">
          <p15:clr>
            <a:srgbClr val="F26B43"/>
          </p15:clr>
        </p15:guide>
        <p15:guide id="3" pos="291">
          <p15:clr>
            <a:srgbClr val="F26B43"/>
          </p15:clr>
        </p15:guide>
        <p15:guide id="4" pos="5468">
          <p15:clr>
            <a:srgbClr val="F26B43"/>
          </p15:clr>
        </p15:guide>
        <p15:guide id="5" orient="horz">
          <p15:clr>
            <a:srgbClr val="F26B43"/>
          </p15:clr>
        </p15:guide>
        <p15:guide id="6" orient="horz" pos="3240">
          <p15:clr>
            <a:srgbClr val="F26B43"/>
          </p15:clr>
        </p15:guide>
        <p15:guide id="7" orient="horz" pos="237">
          <p15:clr>
            <a:srgbClr val="F26B43"/>
          </p15:clr>
        </p15:guide>
        <p15:guide id="8" pos="426">
          <p15:clr>
            <a:srgbClr val="F26B43"/>
          </p15:clr>
        </p15:guide>
        <p15:guide id="9" pos="5340">
          <p15:clr>
            <a:srgbClr val="F26B43"/>
          </p15:clr>
        </p15:guide>
        <p15:guide id="10" orient="horz" pos="2988">
          <p15:clr>
            <a:srgbClr val="F26B43"/>
          </p15:clr>
        </p15:guide>
        <p15:guide id="11" orient="horz" pos="2556">
          <p15:clr>
            <a:srgbClr val="F26B43"/>
          </p15:clr>
        </p15:guide>
        <p15:guide id="12" pos="180">
          <p15:clr>
            <a:srgbClr val="F26B43"/>
          </p15:clr>
        </p15:guide>
        <p15:guide id="13" pos="5580">
          <p15:clr>
            <a:srgbClr val="F26B43"/>
          </p15:clr>
        </p15:guide>
        <p15:guide id="14" pos="234">
          <p15:clr>
            <a:srgbClr val="F26B43"/>
          </p15:clr>
        </p15:guide>
        <p15:guide id="15" pos="5526">
          <p15:clr>
            <a:srgbClr val="F26B43"/>
          </p15:clr>
        </p15:guide>
        <p15:guide id="16" orient="horz" pos="30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26.png"/><Relationship Id="rId5"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43.png"/><Relationship Id="rId6"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43.png"/><Relationship Id="rId6" Type="http://schemas.openxmlformats.org/officeDocument/2006/relationships/image" Target="../media/image26.png"/><Relationship Id="rId7"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43.png"/><Relationship Id="rId6" Type="http://schemas.openxmlformats.org/officeDocument/2006/relationships/image" Target="../media/image26.png"/><Relationship Id="rId7" Type="http://schemas.openxmlformats.org/officeDocument/2006/relationships/image" Target="../media/image44.png"/><Relationship Id="rId8"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34.png"/><Relationship Id="rId9"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26.png"/><Relationship Id="rId7" Type="http://schemas.openxmlformats.org/officeDocument/2006/relationships/image" Target="../media/image44.png"/><Relationship Id="rId8"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4.png"/><Relationship Id="rId9"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26.png"/><Relationship Id="rId7" Type="http://schemas.openxmlformats.org/officeDocument/2006/relationships/image" Target="../media/image44.png"/><Relationship Id="rId8"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34.png"/><Relationship Id="rId9"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26.png"/><Relationship Id="rId7" Type="http://schemas.openxmlformats.org/officeDocument/2006/relationships/image" Target="../media/image44.png"/><Relationship Id="rId8"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 Id="rId3"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8.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7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9.xml"/><Relationship Id="rId3" Type="http://schemas.openxmlformats.org/officeDocument/2006/relationships/image" Target="../media/image53.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33.jpg"/><Relationship Id="rId6" Type="http://schemas.openxmlformats.org/officeDocument/2006/relationships/image" Target="../media/image15.png"/><Relationship Id="rId7"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0.xml"/><Relationship Id="rId3" Type="http://schemas.openxmlformats.org/officeDocument/2006/relationships/image" Target="../media/image53.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 Id="rId3" Type="http://schemas.openxmlformats.org/officeDocument/2006/relationships/image" Target="../media/image5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3.xml"/><Relationship Id="rId3" Type="http://schemas.openxmlformats.org/officeDocument/2006/relationships/image" Target="../media/image60.jpg"/><Relationship Id="rId4" Type="http://schemas.openxmlformats.org/officeDocument/2006/relationships/image" Target="../media/image48.png"/><Relationship Id="rId5" Type="http://schemas.openxmlformats.org/officeDocument/2006/relationships/image" Target="../media/image38.png"/><Relationship Id="rId6"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 Id="rId3" Type="http://schemas.openxmlformats.org/officeDocument/2006/relationships/image" Target="../media/image6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 Id="rId3" Type="http://schemas.openxmlformats.org/officeDocument/2006/relationships/image" Target="../media/image80.jp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 Id="rId3" Type="http://schemas.openxmlformats.org/officeDocument/2006/relationships/image" Target="../media/image80.jpg"/><Relationship Id="rId4" Type="http://schemas.openxmlformats.org/officeDocument/2006/relationships/image" Target="../media/image62.png"/><Relationship Id="rId5" Type="http://schemas.openxmlformats.org/officeDocument/2006/relationships/image" Target="../media/image67.jpg"/><Relationship Id="rId6"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 Id="rId3" Type="http://schemas.openxmlformats.org/officeDocument/2006/relationships/image" Target="../media/image80.jpg"/><Relationship Id="rId4" Type="http://schemas.openxmlformats.org/officeDocument/2006/relationships/image" Target="../media/image62.png"/><Relationship Id="rId5" Type="http://schemas.openxmlformats.org/officeDocument/2006/relationships/image" Target="../media/image67.jpg"/><Relationship Id="rId6" Type="http://schemas.openxmlformats.org/officeDocument/2006/relationships/image" Target="../media/image69.png"/><Relationship Id="rId7" Type="http://schemas.openxmlformats.org/officeDocument/2006/relationships/image" Target="../media/image8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8.xml"/><Relationship Id="rId3" Type="http://schemas.openxmlformats.org/officeDocument/2006/relationships/image" Target="../media/image80.jpg"/><Relationship Id="rId4" Type="http://schemas.openxmlformats.org/officeDocument/2006/relationships/image" Target="../media/image62.png"/><Relationship Id="rId5" Type="http://schemas.openxmlformats.org/officeDocument/2006/relationships/image" Target="../media/image67.jpg"/><Relationship Id="rId6" Type="http://schemas.openxmlformats.org/officeDocument/2006/relationships/image" Target="../media/image69.png"/><Relationship Id="rId7" Type="http://schemas.openxmlformats.org/officeDocument/2006/relationships/image" Target="../media/image84.jpg"/><Relationship Id="rId8"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9.xml"/><Relationship Id="rId3" Type="http://schemas.openxmlformats.org/officeDocument/2006/relationships/image" Target="../media/image80.jpg"/><Relationship Id="rId4" Type="http://schemas.openxmlformats.org/officeDocument/2006/relationships/image" Target="../media/image62.png"/><Relationship Id="rId9" Type="http://schemas.openxmlformats.org/officeDocument/2006/relationships/image" Target="../media/image76.png"/><Relationship Id="rId5" Type="http://schemas.openxmlformats.org/officeDocument/2006/relationships/image" Target="../media/image67.jpg"/><Relationship Id="rId6" Type="http://schemas.openxmlformats.org/officeDocument/2006/relationships/image" Target="../media/image69.png"/><Relationship Id="rId7" Type="http://schemas.openxmlformats.org/officeDocument/2006/relationships/image" Target="../media/image84.jpg"/><Relationship Id="rId8" Type="http://schemas.openxmlformats.org/officeDocument/2006/relationships/image" Target="../media/image68.png"/><Relationship Id="rId10" Type="http://schemas.openxmlformats.org/officeDocument/2006/relationships/image" Target="../media/image7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33.jpg"/><Relationship Id="rId7" Type="http://schemas.openxmlformats.org/officeDocument/2006/relationships/image" Target="../media/image15.png"/><Relationship Id="rId8"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0.xml"/><Relationship Id="rId3"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2.xml"/><Relationship Id="rId3" Type="http://schemas.openxmlformats.org/officeDocument/2006/relationships/hyperlink" Target="http://www.sanofipasteur.us/" TargetMode="External"/><Relationship Id="rId4" Type="http://schemas.openxmlformats.org/officeDocument/2006/relationships/hyperlink" Target="https://bnvaccines.com/" TargetMode="External"/><Relationship Id="rId5" Type="http://schemas.openxmlformats.org/officeDocument/2006/relationships/hyperlink" Target="https://www.hypermunes.com/en/hcp" TargetMode="External"/><Relationship Id="rId6" Type="http://schemas.openxmlformats.org/officeDocument/2006/relationships/hyperlink" Target="https://mykedrab.medmonk.co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4.xml"/><Relationship Id="rId3" Type="http://schemas.openxmlformats.org/officeDocument/2006/relationships/image" Target="../media/image99.jpg"/><Relationship Id="rId4" Type="http://schemas.openxmlformats.org/officeDocument/2006/relationships/image" Target="../media/image3.png"/><Relationship Id="rId5"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5.xml"/><Relationship Id="rId3" Type="http://schemas.openxmlformats.org/officeDocument/2006/relationships/image" Target="../media/image105.png"/><Relationship Id="rId4" Type="http://schemas.openxmlformats.org/officeDocument/2006/relationships/image" Target="../media/image4.png"/><Relationship Id="rId5"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6.xml"/><Relationship Id="rId3" Type="http://schemas.openxmlformats.org/officeDocument/2006/relationships/image" Target="../media/image82.png"/><Relationship Id="rId4" Type="http://schemas.openxmlformats.org/officeDocument/2006/relationships/image" Target="../media/image4.png"/><Relationship Id="rId5"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7.xml"/><Relationship Id="rId3"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8.xml"/><Relationship Id="rId3" Type="http://schemas.openxmlformats.org/officeDocument/2006/relationships/image" Target="../media/image7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9.xml"/><Relationship Id="rId3"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Relationship Id="rId3" Type="http://schemas.openxmlformats.org/officeDocument/2006/relationships/image" Target="../media/image55.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0.xml"/><Relationship Id="rId3"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1.xml"/><Relationship Id="rId3" Type="http://schemas.openxmlformats.org/officeDocument/2006/relationships/image" Target="../media/image104.jpg"/><Relationship Id="rId4" Type="http://schemas.openxmlformats.org/officeDocument/2006/relationships/image" Target="../media/image6.png"/><Relationship Id="rId5" Type="http://schemas.openxmlformats.org/officeDocument/2006/relationships/image" Target="../media/image75.png"/><Relationship Id="rId6" Type="http://schemas.openxmlformats.org/officeDocument/2006/relationships/image" Target="../media/image102.jpg"/><Relationship Id="rId7" Type="http://schemas.openxmlformats.org/officeDocument/2006/relationships/image" Target="../media/image78.jpg"/><Relationship Id="rId8" Type="http://schemas.openxmlformats.org/officeDocument/2006/relationships/image" Target="../media/image10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2.xml"/><Relationship Id="rId3"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3.xml"/><Relationship Id="rId3" Type="http://schemas.openxmlformats.org/officeDocument/2006/relationships/image" Target="../media/image9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5.xml"/><Relationship Id="rId3" Type="http://schemas.openxmlformats.org/officeDocument/2006/relationships/image" Target="../media/image75.png"/><Relationship Id="rId4" Type="http://schemas.openxmlformats.org/officeDocument/2006/relationships/image" Target="../media/image83.png"/><Relationship Id="rId5" Type="http://schemas.openxmlformats.org/officeDocument/2006/relationships/image" Target="../media/image86.png"/><Relationship Id="rId6"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6.xml"/><Relationship Id="rId3" Type="http://schemas.openxmlformats.org/officeDocument/2006/relationships/image" Target="../media/image75.png"/><Relationship Id="rId4" Type="http://schemas.openxmlformats.org/officeDocument/2006/relationships/image" Target="../media/image85.png"/><Relationship Id="rId5" Type="http://schemas.openxmlformats.org/officeDocument/2006/relationships/image" Target="../media/image91.png"/><Relationship Id="rId6" Type="http://schemas.openxmlformats.org/officeDocument/2006/relationships/image" Target="../media/image9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7.xml"/><Relationship Id="rId3" Type="http://schemas.openxmlformats.org/officeDocument/2006/relationships/image" Target="../media/image75.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8.xml"/><Relationship Id="rId3" Type="http://schemas.openxmlformats.org/officeDocument/2006/relationships/image" Target="../media/image7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9.xml"/><Relationship Id="rId3"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Relationship Id="rId3" Type="http://schemas.openxmlformats.org/officeDocument/2006/relationships/image" Target="../media/image57.png"/><Relationship Id="rId4" Type="http://schemas.openxmlformats.org/officeDocument/2006/relationships/image" Target="../media/image25.jpg"/><Relationship Id="rId5" Type="http://schemas.openxmlformats.org/officeDocument/2006/relationships/image" Target="../media/image2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0.xml"/><Relationship Id="rId3" Type="http://schemas.openxmlformats.org/officeDocument/2006/relationships/image" Target="../media/image8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1.xml"/><Relationship Id="rId3" Type="http://schemas.openxmlformats.org/officeDocument/2006/relationships/image" Target="../media/image92.png"/><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2.xml"/><Relationship Id="rId3" Type="http://schemas.openxmlformats.org/officeDocument/2006/relationships/image" Target="../media/image75.png"/><Relationship Id="rId4" Type="http://schemas.openxmlformats.org/officeDocument/2006/relationships/image" Target="../media/image95.png"/><Relationship Id="rId5" Type="http://schemas.openxmlformats.org/officeDocument/2006/relationships/hyperlink" Target="https://doi.org/10.1086/588843"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3.xml"/><Relationship Id="rId3" Type="http://schemas.openxmlformats.org/officeDocument/2006/relationships/image" Target="../media/image7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4.xml"/><Relationship Id="rId3"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5.xml"/><Relationship Id="rId3" Type="http://schemas.openxmlformats.org/officeDocument/2006/relationships/image" Target="../media/image94.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6.xml"/><Relationship Id="rId3" Type="http://schemas.openxmlformats.org/officeDocument/2006/relationships/image" Target="../media/image101.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 Id="rId3" Type="http://schemas.openxmlformats.org/officeDocument/2006/relationships/image" Target="../media/image27.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 Id="rId3" Type="http://schemas.openxmlformats.org/officeDocument/2006/relationships/image" Target="../media/image27.jpg"/><Relationship Id="rId4" Type="http://schemas.openxmlformats.org/officeDocument/2006/relationships/image" Target="../media/image22.jpg"/><Relationship Id="rId5"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87"/>
          <p:cNvSpPr txBox="1"/>
          <p:nvPr>
            <p:ph type="ctrTitle"/>
          </p:nvPr>
        </p:nvSpPr>
        <p:spPr>
          <a:xfrm>
            <a:off x="1200150" y="1465729"/>
            <a:ext cx="6975600" cy="155880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37150" lIns="205725" spcFirstLastPara="1" rIns="205725" wrap="square" tIns="137150">
            <a:normAutofit fontScale="90000"/>
          </a:bodyPr>
          <a:lstStyle/>
          <a:p>
            <a:pPr indent="0" lvl="0" marL="0" rtl="0" algn="ctr">
              <a:lnSpc>
                <a:spcPct val="90000"/>
              </a:lnSpc>
              <a:spcBef>
                <a:spcPts val="0"/>
              </a:spcBef>
              <a:spcAft>
                <a:spcPts val="0"/>
              </a:spcAft>
              <a:buClr>
                <a:srgbClr val="262626"/>
              </a:buClr>
              <a:buSzPct val="100000"/>
              <a:buFont typeface="Calibri"/>
              <a:buNone/>
            </a:pPr>
            <a:r>
              <a:rPr b="1" lang="en">
                <a:latin typeface="Calibri"/>
                <a:ea typeface="Calibri"/>
                <a:cs typeface="Calibri"/>
                <a:sym typeface="Calibri"/>
              </a:rPr>
              <a:t>A TALE OF TWO APPROACHES:</a:t>
            </a:r>
            <a:br>
              <a:rPr b="1" lang="en">
                <a:latin typeface="Calibri"/>
                <a:ea typeface="Calibri"/>
                <a:cs typeface="Calibri"/>
                <a:sym typeface="Calibri"/>
              </a:rPr>
            </a:br>
            <a:r>
              <a:rPr b="1" lang="en">
                <a:latin typeface="Calibri"/>
                <a:ea typeface="Calibri"/>
                <a:cs typeface="Calibri"/>
                <a:sym typeface="Calibri"/>
              </a:rPr>
              <a:t> IMPROVING THE IMPLEMENTATION OF MASS RABIES POST-EXPOSURE PROPHYLAXIS IN UTAH, 2024</a:t>
            </a:r>
            <a:endParaRPr/>
          </a:p>
        </p:txBody>
      </p:sp>
      <p:sp>
        <p:nvSpPr>
          <p:cNvPr id="586" name="Google Shape;586;p87"/>
          <p:cNvSpPr txBox="1"/>
          <p:nvPr>
            <p:ph idx="1" type="subTitle"/>
          </p:nvPr>
        </p:nvSpPr>
        <p:spPr>
          <a:xfrm>
            <a:off x="2021396" y="3264408"/>
            <a:ext cx="5101200" cy="930000"/>
          </a:xfrm>
          <a:prstGeom prst="rect">
            <a:avLst/>
          </a:prstGeom>
          <a:noFill/>
          <a:ln>
            <a:noFill/>
          </a:ln>
        </p:spPr>
        <p:txBody>
          <a:bodyPr anchorCtr="0" anchor="t" bIns="34275" lIns="68575" spcFirstLastPara="1" rIns="68575" wrap="square" tIns="34275">
            <a:noAutofit/>
          </a:bodyPr>
          <a:lstStyle/>
          <a:p>
            <a:pPr indent="0" lvl="0" marL="0" rtl="0" algn="ctr">
              <a:lnSpc>
                <a:spcPct val="80000"/>
              </a:lnSpc>
              <a:spcBef>
                <a:spcPts val="0"/>
              </a:spcBef>
              <a:spcAft>
                <a:spcPts val="0"/>
              </a:spcAft>
              <a:buSzPts val="1050"/>
              <a:buNone/>
            </a:pPr>
            <a:r>
              <a:rPr lang="en" sz="1550"/>
              <a:t>LT Amelia Johnson</a:t>
            </a:r>
            <a:endParaRPr sz="1550"/>
          </a:p>
          <a:p>
            <a:pPr indent="0" lvl="0" marL="0" rtl="0" algn="ctr">
              <a:lnSpc>
                <a:spcPct val="80000"/>
              </a:lnSpc>
              <a:spcBef>
                <a:spcPts val="800"/>
              </a:spcBef>
              <a:spcAft>
                <a:spcPts val="0"/>
              </a:spcAft>
              <a:buSzPts val="1050"/>
              <a:buNone/>
            </a:pPr>
            <a:r>
              <a:rPr lang="en" sz="1550"/>
              <a:t>DrPH, MPH</a:t>
            </a:r>
            <a:endParaRPr sz="1550"/>
          </a:p>
          <a:p>
            <a:pPr indent="0" lvl="0" marL="0" rtl="0" algn="ctr">
              <a:lnSpc>
                <a:spcPct val="80000"/>
              </a:lnSpc>
              <a:spcBef>
                <a:spcPts val="800"/>
              </a:spcBef>
              <a:spcAft>
                <a:spcPts val="0"/>
              </a:spcAft>
              <a:buSzPts val="1050"/>
              <a:buNone/>
            </a:pPr>
            <a:r>
              <a:rPr lang="en" sz="1550"/>
              <a:t>Epidemic Intelligence Service Officer</a:t>
            </a:r>
            <a:endParaRPr sz="1550"/>
          </a:p>
          <a:p>
            <a:pPr indent="0" lvl="0" marL="0" rtl="0" algn="ctr">
              <a:lnSpc>
                <a:spcPct val="80000"/>
              </a:lnSpc>
              <a:spcBef>
                <a:spcPts val="800"/>
              </a:spcBef>
              <a:spcAft>
                <a:spcPts val="0"/>
              </a:spcAft>
              <a:buSzPts val="1050"/>
              <a:buNone/>
            </a:pPr>
            <a:r>
              <a:rPr lang="en" sz="1550"/>
              <a:t>CDC, Utah DHHS</a:t>
            </a:r>
            <a:endParaRPr sz="155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cxnSp>
        <p:nvCxnSpPr>
          <p:cNvPr id="675" name="Google Shape;675;p96"/>
          <p:cNvCxnSpPr/>
          <p:nvPr/>
        </p:nvCxnSpPr>
        <p:spPr>
          <a:xfrm>
            <a:off x="0" y="2571750"/>
            <a:ext cx="9144000" cy="0"/>
          </a:xfrm>
          <a:prstGeom prst="straightConnector1">
            <a:avLst/>
          </a:prstGeom>
          <a:noFill/>
          <a:ln cap="flat" cmpd="sng" w="76200">
            <a:solidFill>
              <a:srgbClr val="BFBFBF">
                <a:alpha val="47450"/>
              </a:srgbClr>
            </a:solidFill>
            <a:prstDash val="solid"/>
            <a:round/>
            <a:headEnd len="sm" w="sm" type="none"/>
            <a:tailEnd len="lg" w="lg" type="triangle"/>
          </a:ln>
        </p:spPr>
      </p:cxnSp>
      <p:sp>
        <p:nvSpPr>
          <p:cNvPr id="676" name="Google Shape;676;p96"/>
          <p:cNvSpPr/>
          <p:nvPr/>
        </p:nvSpPr>
        <p:spPr>
          <a:xfrm>
            <a:off x="2440400" y="2079641"/>
            <a:ext cx="936000" cy="327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77" name="Google Shape;677;p96"/>
          <p:cNvSpPr/>
          <p:nvPr/>
        </p:nvSpPr>
        <p:spPr>
          <a:xfrm>
            <a:off x="1026900" y="2109323"/>
            <a:ext cx="13608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July 1</a:t>
            </a:r>
            <a:endParaRPr b="0" i="0" sz="1100" u="none" cap="none" strike="noStrike">
              <a:solidFill>
                <a:srgbClr val="000000"/>
              </a:solidFill>
              <a:latin typeface="Arial"/>
              <a:ea typeface="Arial"/>
              <a:cs typeface="Arial"/>
              <a:sym typeface="Arial"/>
            </a:endParaRPr>
          </a:p>
        </p:txBody>
      </p:sp>
      <p:pic>
        <p:nvPicPr>
          <p:cNvPr descr="Bats" id="678" name="Google Shape;678;p96"/>
          <p:cNvPicPr preferRelativeResize="0"/>
          <p:nvPr/>
        </p:nvPicPr>
        <p:blipFill rotWithShape="1">
          <a:blip r:embed="rId3">
            <a:alphaModFix/>
          </a:blip>
          <a:srcRect b="0" l="0" r="0" t="0"/>
          <a:stretch/>
        </p:blipFill>
        <p:spPr>
          <a:xfrm>
            <a:off x="1356126" y="2322236"/>
            <a:ext cx="534400" cy="534400"/>
          </a:xfrm>
          <a:prstGeom prst="rect">
            <a:avLst/>
          </a:prstGeom>
          <a:noFill/>
          <a:ln>
            <a:noFill/>
          </a:ln>
        </p:spPr>
      </p:pic>
      <p:sp>
        <p:nvSpPr>
          <p:cNvPr id="679" name="Google Shape;679;p96"/>
          <p:cNvSpPr/>
          <p:nvPr/>
        </p:nvSpPr>
        <p:spPr>
          <a:xfrm>
            <a:off x="7455574" y="2951483"/>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80" name="Google Shape;680;p96"/>
          <p:cNvSpPr/>
          <p:nvPr/>
        </p:nvSpPr>
        <p:spPr>
          <a:xfrm>
            <a:off x="3508243" y="2288353"/>
            <a:ext cx="1340700" cy="174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81" name="Google Shape;681;p96"/>
          <p:cNvSpPr txBox="1"/>
          <p:nvPr/>
        </p:nvSpPr>
        <p:spPr>
          <a:xfrm>
            <a:off x="1164317" y="2766537"/>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1 exposure</a:t>
            </a:r>
            <a:endParaRPr b="0" i="0" sz="1100" u="none" cap="none" strike="noStrike">
              <a:solidFill>
                <a:srgbClr val="000000"/>
              </a:solidFill>
              <a:latin typeface="Arial"/>
              <a:ea typeface="Arial"/>
              <a:cs typeface="Arial"/>
              <a:sym typeface="Arial"/>
            </a:endParaRPr>
          </a:p>
        </p:txBody>
      </p:sp>
      <p:sp>
        <p:nvSpPr>
          <p:cNvPr id="682" name="Google Shape;682;p96"/>
          <p:cNvSpPr txBox="1"/>
          <p:nvPr>
            <p:ph type="title"/>
          </p:nvPr>
        </p:nvSpPr>
        <p:spPr>
          <a:xfrm>
            <a:off x="1673352" y="151317"/>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MASS RABIES PEP ADMINISTRATION TIMELINE</a:t>
            </a:r>
            <a:endParaRPr/>
          </a:p>
        </p:txBody>
      </p:sp>
      <p:sp>
        <p:nvSpPr>
          <p:cNvPr id="683" name="Google Shape;683;p96"/>
          <p:cNvSpPr txBox="1"/>
          <p:nvPr/>
        </p:nvSpPr>
        <p:spPr>
          <a:xfrm>
            <a:off x="3228241" y="1943448"/>
            <a:ext cx="778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2060"/>
                </a:solidFill>
                <a:latin typeface="Gill Sans"/>
                <a:ea typeface="Gill Sans"/>
                <a:cs typeface="Gill Sans"/>
                <a:sym typeface="Gill Sans"/>
              </a:rPr>
              <a:t>4</a:t>
            </a:r>
            <a:r>
              <a:rPr b="1" baseline="30000" i="0" lang="en" sz="1200" u="none" cap="none" strike="noStrike">
                <a:solidFill>
                  <a:srgbClr val="002060"/>
                </a:solidFill>
                <a:latin typeface="Gill Sans"/>
                <a:ea typeface="Gill Sans"/>
                <a:cs typeface="Gill Sans"/>
                <a:sym typeface="Gill Sans"/>
              </a:rPr>
              <a:t>th</a:t>
            </a:r>
            <a:r>
              <a:rPr b="1" i="0" lang="en" sz="1200" u="none" cap="none" strike="noStrike">
                <a:solidFill>
                  <a:srgbClr val="002060"/>
                </a:solidFill>
                <a:latin typeface="Gill Sans"/>
                <a:ea typeface="Gill Sans"/>
                <a:cs typeface="Gill Sans"/>
                <a:sym typeface="Gill Sans"/>
              </a:rPr>
              <a:t> of July</a:t>
            </a:r>
            <a:endParaRPr b="0" i="0" sz="1100" u="none" cap="none" strike="noStrike">
              <a:solidFill>
                <a:srgbClr val="000000"/>
              </a:solidFill>
              <a:latin typeface="Arial"/>
              <a:ea typeface="Arial"/>
              <a:cs typeface="Arial"/>
              <a:sym typeface="Arial"/>
            </a:endParaRPr>
          </a:p>
        </p:txBody>
      </p:sp>
      <p:pic>
        <p:nvPicPr>
          <p:cNvPr descr="Flag" id="684" name="Google Shape;684;p96"/>
          <p:cNvPicPr preferRelativeResize="0"/>
          <p:nvPr/>
        </p:nvPicPr>
        <p:blipFill rotWithShape="1">
          <a:blip r:embed="rId4">
            <a:alphaModFix/>
          </a:blip>
          <a:srcRect b="0" l="0" r="0" t="0"/>
          <a:stretch/>
        </p:blipFill>
        <p:spPr>
          <a:xfrm>
            <a:off x="3392369" y="2335051"/>
            <a:ext cx="510871" cy="5108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cxnSp>
        <p:nvCxnSpPr>
          <p:cNvPr id="690" name="Google Shape;690;p97"/>
          <p:cNvCxnSpPr/>
          <p:nvPr/>
        </p:nvCxnSpPr>
        <p:spPr>
          <a:xfrm>
            <a:off x="0" y="2571750"/>
            <a:ext cx="9144000" cy="0"/>
          </a:xfrm>
          <a:prstGeom prst="straightConnector1">
            <a:avLst/>
          </a:prstGeom>
          <a:noFill/>
          <a:ln cap="flat" cmpd="sng" w="76200">
            <a:solidFill>
              <a:srgbClr val="BFBFBF">
                <a:alpha val="47450"/>
              </a:srgbClr>
            </a:solidFill>
            <a:prstDash val="solid"/>
            <a:round/>
            <a:headEnd len="sm" w="sm" type="none"/>
            <a:tailEnd len="lg" w="lg" type="triangle"/>
          </a:ln>
        </p:spPr>
      </p:cxnSp>
      <p:grpSp>
        <p:nvGrpSpPr>
          <p:cNvPr id="691" name="Google Shape;691;p97"/>
          <p:cNvGrpSpPr/>
          <p:nvPr/>
        </p:nvGrpSpPr>
        <p:grpSpPr>
          <a:xfrm>
            <a:off x="2440400" y="2054762"/>
            <a:ext cx="936118" cy="352202"/>
            <a:chOff x="3397" y="-94309"/>
            <a:chExt cx="2242200" cy="1335109"/>
          </a:xfrm>
        </p:grpSpPr>
        <p:sp>
          <p:nvSpPr>
            <p:cNvPr id="692" name="Google Shape;692;p97"/>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3" name="Google Shape;693;p97"/>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3</a:t>
              </a:r>
              <a:endParaRPr b="0" i="0" sz="1100" u="none" cap="none" strike="noStrike">
                <a:solidFill>
                  <a:srgbClr val="000000"/>
                </a:solidFill>
                <a:latin typeface="Arial"/>
                <a:ea typeface="Arial"/>
                <a:cs typeface="Arial"/>
                <a:sym typeface="Arial"/>
              </a:endParaRPr>
            </a:p>
          </p:txBody>
        </p:sp>
      </p:grpSp>
      <p:sp>
        <p:nvSpPr>
          <p:cNvPr id="694" name="Google Shape;694;p97"/>
          <p:cNvSpPr/>
          <p:nvPr/>
        </p:nvSpPr>
        <p:spPr>
          <a:xfrm>
            <a:off x="1026900" y="2109323"/>
            <a:ext cx="13608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July 1</a:t>
            </a:r>
            <a:endParaRPr b="0" i="0" sz="1100" u="none" cap="none" strike="noStrike">
              <a:solidFill>
                <a:srgbClr val="000000"/>
              </a:solidFill>
              <a:latin typeface="Arial"/>
              <a:ea typeface="Arial"/>
              <a:cs typeface="Arial"/>
              <a:sym typeface="Arial"/>
            </a:endParaRPr>
          </a:p>
        </p:txBody>
      </p:sp>
      <p:pic>
        <p:nvPicPr>
          <p:cNvPr descr="Bats" id="695" name="Google Shape;695;p97"/>
          <p:cNvPicPr preferRelativeResize="0"/>
          <p:nvPr/>
        </p:nvPicPr>
        <p:blipFill rotWithShape="1">
          <a:blip r:embed="rId3">
            <a:alphaModFix/>
          </a:blip>
          <a:srcRect b="0" l="0" r="0" t="0"/>
          <a:stretch/>
        </p:blipFill>
        <p:spPr>
          <a:xfrm>
            <a:off x="1356126" y="2322236"/>
            <a:ext cx="534400" cy="534400"/>
          </a:xfrm>
          <a:prstGeom prst="rect">
            <a:avLst/>
          </a:prstGeom>
          <a:noFill/>
          <a:ln>
            <a:noFill/>
          </a:ln>
        </p:spPr>
      </p:pic>
      <p:sp>
        <p:nvSpPr>
          <p:cNvPr id="696" name="Google Shape;696;p97"/>
          <p:cNvSpPr/>
          <p:nvPr/>
        </p:nvSpPr>
        <p:spPr>
          <a:xfrm>
            <a:off x="7455574" y="2951483"/>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7" name="Google Shape;697;p97"/>
          <p:cNvSpPr txBox="1"/>
          <p:nvPr/>
        </p:nvSpPr>
        <p:spPr>
          <a:xfrm>
            <a:off x="2335970"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notification</a:t>
            </a:r>
            <a:endParaRPr b="0" i="0" sz="1100" u="none" cap="none" strike="noStrike">
              <a:solidFill>
                <a:srgbClr val="000000"/>
              </a:solidFill>
              <a:latin typeface="Arial"/>
              <a:ea typeface="Arial"/>
              <a:cs typeface="Arial"/>
              <a:sym typeface="Arial"/>
            </a:endParaRPr>
          </a:p>
        </p:txBody>
      </p:sp>
      <p:sp>
        <p:nvSpPr>
          <p:cNvPr id="698" name="Google Shape;698;p97"/>
          <p:cNvSpPr txBox="1"/>
          <p:nvPr/>
        </p:nvSpPr>
        <p:spPr>
          <a:xfrm>
            <a:off x="1164317" y="2766537"/>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1 exposure</a:t>
            </a:r>
            <a:endParaRPr b="0" i="0" sz="1100" u="none" cap="none" strike="noStrike">
              <a:solidFill>
                <a:srgbClr val="000000"/>
              </a:solidFill>
              <a:latin typeface="Arial"/>
              <a:ea typeface="Arial"/>
              <a:cs typeface="Arial"/>
              <a:sym typeface="Arial"/>
            </a:endParaRPr>
          </a:p>
        </p:txBody>
      </p:sp>
      <p:sp>
        <p:nvSpPr>
          <p:cNvPr id="699" name="Google Shape;699;p97"/>
          <p:cNvSpPr txBox="1"/>
          <p:nvPr>
            <p:ph type="title"/>
          </p:nvPr>
        </p:nvSpPr>
        <p:spPr>
          <a:xfrm>
            <a:off x="1673352" y="151317"/>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MASS RABIES PEP ADMINISTRATION TIMELINE</a:t>
            </a:r>
            <a:endParaRPr/>
          </a:p>
        </p:txBody>
      </p:sp>
      <p:pic>
        <p:nvPicPr>
          <p:cNvPr descr="Speaker Phone" id="700" name="Google Shape;700;p97"/>
          <p:cNvPicPr preferRelativeResize="0"/>
          <p:nvPr/>
        </p:nvPicPr>
        <p:blipFill rotWithShape="1">
          <a:blip r:embed="rId4">
            <a:alphaModFix/>
          </a:blip>
          <a:srcRect b="0" l="0" r="0" t="0"/>
          <a:stretch/>
        </p:blipFill>
        <p:spPr>
          <a:xfrm>
            <a:off x="2632208" y="2278336"/>
            <a:ext cx="566047" cy="566047"/>
          </a:xfrm>
          <a:prstGeom prst="rect">
            <a:avLst/>
          </a:prstGeom>
          <a:noFill/>
          <a:ln>
            <a:noFill/>
          </a:ln>
        </p:spPr>
      </p:pic>
      <p:sp>
        <p:nvSpPr>
          <p:cNvPr id="701" name="Google Shape;701;p97"/>
          <p:cNvSpPr txBox="1"/>
          <p:nvPr/>
        </p:nvSpPr>
        <p:spPr>
          <a:xfrm>
            <a:off x="3228241" y="1943448"/>
            <a:ext cx="778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2060"/>
                </a:solidFill>
                <a:latin typeface="Gill Sans"/>
                <a:ea typeface="Gill Sans"/>
                <a:cs typeface="Gill Sans"/>
                <a:sym typeface="Gill Sans"/>
              </a:rPr>
              <a:t>4</a:t>
            </a:r>
            <a:r>
              <a:rPr b="1" baseline="30000" i="0" lang="en" sz="1200" u="none" cap="none" strike="noStrike">
                <a:solidFill>
                  <a:srgbClr val="002060"/>
                </a:solidFill>
                <a:latin typeface="Gill Sans"/>
                <a:ea typeface="Gill Sans"/>
                <a:cs typeface="Gill Sans"/>
                <a:sym typeface="Gill Sans"/>
              </a:rPr>
              <a:t>th</a:t>
            </a:r>
            <a:r>
              <a:rPr b="1" i="0" lang="en" sz="1200" u="none" cap="none" strike="noStrike">
                <a:solidFill>
                  <a:srgbClr val="002060"/>
                </a:solidFill>
                <a:latin typeface="Gill Sans"/>
                <a:ea typeface="Gill Sans"/>
                <a:cs typeface="Gill Sans"/>
                <a:sym typeface="Gill Sans"/>
              </a:rPr>
              <a:t> of July</a:t>
            </a:r>
            <a:endParaRPr b="0" i="0" sz="1100" u="none" cap="none" strike="noStrike">
              <a:solidFill>
                <a:srgbClr val="000000"/>
              </a:solidFill>
              <a:latin typeface="Arial"/>
              <a:ea typeface="Arial"/>
              <a:cs typeface="Arial"/>
              <a:sym typeface="Arial"/>
            </a:endParaRPr>
          </a:p>
        </p:txBody>
      </p:sp>
      <p:pic>
        <p:nvPicPr>
          <p:cNvPr descr="Flag" id="702" name="Google Shape;702;p97"/>
          <p:cNvPicPr preferRelativeResize="0"/>
          <p:nvPr/>
        </p:nvPicPr>
        <p:blipFill rotWithShape="1">
          <a:blip r:embed="rId5">
            <a:alphaModFix/>
          </a:blip>
          <a:srcRect b="0" l="0" r="0" t="0"/>
          <a:stretch/>
        </p:blipFill>
        <p:spPr>
          <a:xfrm>
            <a:off x="3392369" y="2335051"/>
            <a:ext cx="510871" cy="5108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cxnSp>
        <p:nvCxnSpPr>
          <p:cNvPr id="708" name="Google Shape;708;p98"/>
          <p:cNvCxnSpPr/>
          <p:nvPr/>
        </p:nvCxnSpPr>
        <p:spPr>
          <a:xfrm>
            <a:off x="0" y="2571750"/>
            <a:ext cx="9144000" cy="0"/>
          </a:xfrm>
          <a:prstGeom prst="straightConnector1">
            <a:avLst/>
          </a:prstGeom>
          <a:noFill/>
          <a:ln cap="flat" cmpd="sng" w="76200">
            <a:solidFill>
              <a:srgbClr val="BFBFBF">
                <a:alpha val="47450"/>
              </a:srgbClr>
            </a:solidFill>
            <a:prstDash val="solid"/>
            <a:round/>
            <a:headEnd len="sm" w="sm" type="none"/>
            <a:tailEnd len="lg" w="lg" type="triangle"/>
          </a:ln>
        </p:spPr>
      </p:cxnSp>
      <p:grpSp>
        <p:nvGrpSpPr>
          <p:cNvPr id="709" name="Google Shape;709;p98"/>
          <p:cNvGrpSpPr/>
          <p:nvPr/>
        </p:nvGrpSpPr>
        <p:grpSpPr>
          <a:xfrm>
            <a:off x="2440400" y="2054762"/>
            <a:ext cx="936118" cy="352202"/>
            <a:chOff x="3397" y="-94309"/>
            <a:chExt cx="2242200" cy="1335109"/>
          </a:xfrm>
        </p:grpSpPr>
        <p:sp>
          <p:nvSpPr>
            <p:cNvPr id="710" name="Google Shape;710;p98"/>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1" name="Google Shape;711;p98"/>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3</a:t>
              </a:r>
              <a:endParaRPr b="0" i="0" sz="1100" u="none" cap="none" strike="noStrike">
                <a:solidFill>
                  <a:srgbClr val="000000"/>
                </a:solidFill>
                <a:latin typeface="Arial"/>
                <a:ea typeface="Arial"/>
                <a:cs typeface="Arial"/>
                <a:sym typeface="Arial"/>
              </a:endParaRPr>
            </a:p>
          </p:txBody>
        </p:sp>
      </p:grpSp>
      <p:sp>
        <p:nvSpPr>
          <p:cNvPr id="712" name="Google Shape;712;p98"/>
          <p:cNvSpPr/>
          <p:nvPr/>
        </p:nvSpPr>
        <p:spPr>
          <a:xfrm>
            <a:off x="1026900" y="2109323"/>
            <a:ext cx="13608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July 1</a:t>
            </a:r>
            <a:endParaRPr b="0" i="0" sz="1100" u="none" cap="none" strike="noStrike">
              <a:solidFill>
                <a:srgbClr val="000000"/>
              </a:solidFill>
              <a:latin typeface="Arial"/>
              <a:ea typeface="Arial"/>
              <a:cs typeface="Arial"/>
              <a:sym typeface="Arial"/>
            </a:endParaRPr>
          </a:p>
        </p:txBody>
      </p:sp>
      <p:pic>
        <p:nvPicPr>
          <p:cNvPr descr="Bats" id="713" name="Google Shape;713;p98"/>
          <p:cNvPicPr preferRelativeResize="0"/>
          <p:nvPr/>
        </p:nvPicPr>
        <p:blipFill rotWithShape="1">
          <a:blip r:embed="rId3">
            <a:alphaModFix/>
          </a:blip>
          <a:srcRect b="0" l="0" r="0" t="0"/>
          <a:stretch/>
        </p:blipFill>
        <p:spPr>
          <a:xfrm>
            <a:off x="1356126" y="2322236"/>
            <a:ext cx="534400" cy="534400"/>
          </a:xfrm>
          <a:prstGeom prst="rect">
            <a:avLst/>
          </a:prstGeom>
          <a:noFill/>
          <a:ln>
            <a:noFill/>
          </a:ln>
        </p:spPr>
      </p:pic>
      <p:sp>
        <p:nvSpPr>
          <p:cNvPr id="714" name="Google Shape;714;p98"/>
          <p:cNvSpPr/>
          <p:nvPr/>
        </p:nvSpPr>
        <p:spPr>
          <a:xfrm>
            <a:off x="7455574" y="2951483"/>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715" name="Google Shape;715;p98"/>
          <p:cNvGrpSpPr/>
          <p:nvPr/>
        </p:nvGrpSpPr>
        <p:grpSpPr>
          <a:xfrm>
            <a:off x="3508243" y="2045083"/>
            <a:ext cx="1364328" cy="417974"/>
            <a:chOff x="3397" y="-1727768"/>
            <a:chExt cx="2282249" cy="2968568"/>
          </a:xfrm>
        </p:grpSpPr>
        <p:sp>
          <p:nvSpPr>
            <p:cNvPr id="716" name="Google Shape;716;p98"/>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7" name="Google Shape;717;p98"/>
            <p:cNvSpPr txBox="1"/>
            <p:nvPr/>
          </p:nvSpPr>
          <p:spPr>
            <a:xfrm>
              <a:off x="743046" y="-1727768"/>
              <a:ext cx="1542600" cy="20112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5</a:t>
              </a:r>
              <a:endParaRPr b="0" i="0" sz="1100" u="none" cap="none" strike="noStrike">
                <a:solidFill>
                  <a:srgbClr val="000000"/>
                </a:solidFill>
                <a:latin typeface="Arial"/>
                <a:ea typeface="Arial"/>
                <a:cs typeface="Arial"/>
                <a:sym typeface="Arial"/>
              </a:endParaRPr>
            </a:p>
          </p:txBody>
        </p:sp>
      </p:grpSp>
      <p:pic>
        <p:nvPicPr>
          <p:cNvPr descr="Needle" id="718" name="Google Shape;718;p98"/>
          <p:cNvPicPr preferRelativeResize="0"/>
          <p:nvPr/>
        </p:nvPicPr>
        <p:blipFill rotWithShape="1">
          <a:blip r:embed="rId4">
            <a:alphaModFix/>
          </a:blip>
          <a:srcRect b="0" l="0" r="0" t="0"/>
          <a:stretch/>
        </p:blipFill>
        <p:spPr>
          <a:xfrm>
            <a:off x="4119443" y="2341923"/>
            <a:ext cx="453559" cy="453559"/>
          </a:xfrm>
          <a:prstGeom prst="rect">
            <a:avLst/>
          </a:prstGeom>
          <a:noFill/>
          <a:ln>
            <a:noFill/>
          </a:ln>
        </p:spPr>
      </p:pic>
      <p:sp>
        <p:nvSpPr>
          <p:cNvPr id="719" name="Google Shape;719;p98"/>
          <p:cNvSpPr txBox="1"/>
          <p:nvPr/>
        </p:nvSpPr>
        <p:spPr>
          <a:xfrm>
            <a:off x="2335970"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notification</a:t>
            </a:r>
            <a:endParaRPr b="0" i="0" sz="1100" u="none" cap="none" strike="noStrike">
              <a:solidFill>
                <a:srgbClr val="000000"/>
              </a:solidFill>
              <a:latin typeface="Arial"/>
              <a:ea typeface="Arial"/>
              <a:cs typeface="Arial"/>
              <a:sym typeface="Arial"/>
            </a:endParaRPr>
          </a:p>
        </p:txBody>
      </p:sp>
      <p:sp>
        <p:nvSpPr>
          <p:cNvPr id="720" name="Google Shape;720;p98"/>
          <p:cNvSpPr txBox="1"/>
          <p:nvPr/>
        </p:nvSpPr>
        <p:spPr>
          <a:xfrm>
            <a:off x="1164317" y="2766537"/>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1 exposure</a:t>
            </a:r>
            <a:endParaRPr b="0" i="0" sz="1100" u="none" cap="none" strike="noStrike">
              <a:solidFill>
                <a:srgbClr val="000000"/>
              </a:solidFill>
              <a:latin typeface="Arial"/>
              <a:ea typeface="Arial"/>
              <a:cs typeface="Arial"/>
              <a:sym typeface="Arial"/>
            </a:endParaRPr>
          </a:p>
        </p:txBody>
      </p:sp>
      <p:sp>
        <p:nvSpPr>
          <p:cNvPr id="721" name="Google Shape;721;p98"/>
          <p:cNvSpPr txBox="1"/>
          <p:nvPr>
            <p:ph type="title"/>
          </p:nvPr>
        </p:nvSpPr>
        <p:spPr>
          <a:xfrm>
            <a:off x="1673352" y="151317"/>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MASS RABIES PEP ADMINISTRATION TIMELINE</a:t>
            </a:r>
            <a:endParaRPr/>
          </a:p>
        </p:txBody>
      </p:sp>
      <p:pic>
        <p:nvPicPr>
          <p:cNvPr descr="Speaker Phone" id="722" name="Google Shape;722;p98"/>
          <p:cNvPicPr preferRelativeResize="0"/>
          <p:nvPr/>
        </p:nvPicPr>
        <p:blipFill rotWithShape="1">
          <a:blip r:embed="rId5">
            <a:alphaModFix/>
          </a:blip>
          <a:srcRect b="0" l="0" r="0" t="0"/>
          <a:stretch/>
        </p:blipFill>
        <p:spPr>
          <a:xfrm>
            <a:off x="2632208" y="2278336"/>
            <a:ext cx="566047" cy="566047"/>
          </a:xfrm>
          <a:prstGeom prst="rect">
            <a:avLst/>
          </a:prstGeom>
          <a:noFill/>
          <a:ln>
            <a:noFill/>
          </a:ln>
        </p:spPr>
      </p:pic>
      <p:sp>
        <p:nvSpPr>
          <p:cNvPr id="723" name="Google Shape;723;p98"/>
          <p:cNvSpPr txBox="1"/>
          <p:nvPr/>
        </p:nvSpPr>
        <p:spPr>
          <a:xfrm>
            <a:off x="3655327"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rPEP clinic</a:t>
            </a:r>
            <a:endParaRPr b="0" i="0" sz="1100" u="none" cap="none" strike="noStrike">
              <a:solidFill>
                <a:srgbClr val="000000"/>
              </a:solidFill>
              <a:latin typeface="Arial"/>
              <a:ea typeface="Arial"/>
              <a:cs typeface="Arial"/>
              <a:sym typeface="Arial"/>
            </a:endParaRPr>
          </a:p>
        </p:txBody>
      </p:sp>
      <p:sp>
        <p:nvSpPr>
          <p:cNvPr id="724" name="Google Shape;724;p98"/>
          <p:cNvSpPr txBox="1"/>
          <p:nvPr/>
        </p:nvSpPr>
        <p:spPr>
          <a:xfrm>
            <a:off x="3228241" y="1943448"/>
            <a:ext cx="778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2060"/>
                </a:solidFill>
                <a:latin typeface="Gill Sans"/>
                <a:ea typeface="Gill Sans"/>
                <a:cs typeface="Gill Sans"/>
                <a:sym typeface="Gill Sans"/>
              </a:rPr>
              <a:t>4</a:t>
            </a:r>
            <a:r>
              <a:rPr b="1" baseline="30000" i="0" lang="en" sz="1200" u="none" cap="none" strike="noStrike">
                <a:solidFill>
                  <a:srgbClr val="002060"/>
                </a:solidFill>
                <a:latin typeface="Gill Sans"/>
                <a:ea typeface="Gill Sans"/>
                <a:cs typeface="Gill Sans"/>
                <a:sym typeface="Gill Sans"/>
              </a:rPr>
              <a:t>th</a:t>
            </a:r>
            <a:r>
              <a:rPr b="1" i="0" lang="en" sz="1200" u="none" cap="none" strike="noStrike">
                <a:solidFill>
                  <a:srgbClr val="002060"/>
                </a:solidFill>
                <a:latin typeface="Gill Sans"/>
                <a:ea typeface="Gill Sans"/>
                <a:cs typeface="Gill Sans"/>
                <a:sym typeface="Gill Sans"/>
              </a:rPr>
              <a:t> of July</a:t>
            </a:r>
            <a:endParaRPr b="0" i="0" sz="1100" u="none" cap="none" strike="noStrike">
              <a:solidFill>
                <a:srgbClr val="000000"/>
              </a:solidFill>
              <a:latin typeface="Arial"/>
              <a:ea typeface="Arial"/>
              <a:cs typeface="Arial"/>
              <a:sym typeface="Arial"/>
            </a:endParaRPr>
          </a:p>
        </p:txBody>
      </p:sp>
      <p:pic>
        <p:nvPicPr>
          <p:cNvPr descr="Flag" id="725" name="Google Shape;725;p98"/>
          <p:cNvPicPr preferRelativeResize="0"/>
          <p:nvPr/>
        </p:nvPicPr>
        <p:blipFill rotWithShape="1">
          <a:blip r:embed="rId6">
            <a:alphaModFix/>
          </a:blip>
          <a:srcRect b="0" l="0" r="0" t="0"/>
          <a:stretch/>
        </p:blipFill>
        <p:spPr>
          <a:xfrm>
            <a:off x="3392369" y="2335051"/>
            <a:ext cx="510871" cy="5108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99"/>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HD1 RESPONSE</a:t>
            </a:r>
            <a:endParaRPr/>
          </a:p>
        </p:txBody>
      </p:sp>
      <p:sp>
        <p:nvSpPr>
          <p:cNvPr id="732" name="Google Shape;732;p99"/>
          <p:cNvSpPr txBox="1"/>
          <p:nvPr>
            <p:ph idx="1" type="body"/>
          </p:nvPr>
        </p:nvSpPr>
        <p:spPr>
          <a:xfrm>
            <a:off x="604780" y="1930687"/>
            <a:ext cx="6588300" cy="2814000"/>
          </a:xfrm>
          <a:prstGeom prst="rect">
            <a:avLst/>
          </a:prstGeom>
          <a:noFill/>
          <a:ln>
            <a:noFill/>
          </a:ln>
        </p:spPr>
        <p:txBody>
          <a:bodyPr anchorCtr="0" anchor="t" bIns="34275" lIns="68575" spcFirstLastPara="1" rIns="68575" wrap="square" tIns="34275">
            <a:normAutofit/>
          </a:bodyPr>
          <a:lstStyle/>
          <a:p>
            <a:pPr indent="-177800" lvl="0" marL="177800" rtl="0" algn="l">
              <a:lnSpc>
                <a:spcPct val="100000"/>
              </a:lnSpc>
              <a:spcBef>
                <a:spcPts val="0"/>
              </a:spcBef>
              <a:spcAft>
                <a:spcPts val="0"/>
              </a:spcAft>
              <a:buSzPts val="1800"/>
              <a:buChar char="•"/>
            </a:pPr>
            <a:r>
              <a:rPr lang="en" sz="1800"/>
              <a:t>30 campers recommended to receive rPEP in UT</a:t>
            </a:r>
            <a:endParaRPr/>
          </a:p>
          <a:p>
            <a:pPr indent="-171450" lvl="1" marL="342900" rtl="0" algn="l">
              <a:lnSpc>
                <a:spcPct val="100000"/>
              </a:lnSpc>
              <a:spcBef>
                <a:spcPts val="800"/>
              </a:spcBef>
              <a:spcAft>
                <a:spcPts val="0"/>
              </a:spcAft>
              <a:buSzPts val="1500"/>
              <a:buChar char="•"/>
            </a:pPr>
            <a:r>
              <a:rPr lang="en" sz="1500"/>
              <a:t>1 camper declined</a:t>
            </a:r>
            <a:endParaRPr/>
          </a:p>
          <a:p>
            <a:pPr indent="-171450" lvl="1" marL="342900" rtl="0" algn="l">
              <a:lnSpc>
                <a:spcPct val="100000"/>
              </a:lnSpc>
              <a:spcBef>
                <a:spcPts val="800"/>
              </a:spcBef>
              <a:spcAft>
                <a:spcPts val="0"/>
              </a:spcAft>
              <a:buSzPts val="1500"/>
              <a:buChar char="•"/>
            </a:pPr>
            <a:r>
              <a:rPr lang="en" sz="1500"/>
              <a:t>29 campers began and completed PEP</a:t>
            </a:r>
            <a:endParaRPr/>
          </a:p>
          <a:p>
            <a:pPr indent="-88900" lvl="1" marL="342900" rtl="0" algn="l">
              <a:lnSpc>
                <a:spcPct val="100000"/>
              </a:lnSpc>
              <a:spcBef>
                <a:spcPts val="800"/>
              </a:spcBef>
              <a:spcAft>
                <a:spcPts val="0"/>
              </a:spcAft>
              <a:buSzPts val="12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00"/>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HD1 RESPONSE</a:t>
            </a:r>
            <a:endParaRPr/>
          </a:p>
        </p:txBody>
      </p:sp>
      <p:sp>
        <p:nvSpPr>
          <p:cNvPr id="739" name="Google Shape;739;p100"/>
          <p:cNvSpPr txBox="1"/>
          <p:nvPr>
            <p:ph idx="1" type="body"/>
          </p:nvPr>
        </p:nvSpPr>
        <p:spPr>
          <a:xfrm>
            <a:off x="604780" y="1930687"/>
            <a:ext cx="6588300" cy="2814000"/>
          </a:xfrm>
          <a:prstGeom prst="rect">
            <a:avLst/>
          </a:prstGeom>
          <a:noFill/>
          <a:ln>
            <a:noFill/>
          </a:ln>
        </p:spPr>
        <p:txBody>
          <a:bodyPr anchorCtr="0" anchor="t" bIns="34275" lIns="68575" spcFirstLastPara="1" rIns="68575" wrap="square" tIns="34275">
            <a:normAutofit/>
          </a:bodyPr>
          <a:lstStyle/>
          <a:p>
            <a:pPr indent="-177800" lvl="0" marL="177800" rtl="0" algn="l">
              <a:lnSpc>
                <a:spcPct val="100000"/>
              </a:lnSpc>
              <a:spcBef>
                <a:spcPts val="0"/>
              </a:spcBef>
              <a:spcAft>
                <a:spcPts val="0"/>
              </a:spcAft>
              <a:buSzPts val="1800"/>
              <a:buChar char="•"/>
            </a:pPr>
            <a:r>
              <a:rPr lang="en" sz="1800"/>
              <a:t>30 campers recommended to receive rPEP in UT</a:t>
            </a:r>
            <a:endParaRPr/>
          </a:p>
          <a:p>
            <a:pPr indent="-171450" lvl="1" marL="342900" rtl="0" algn="l">
              <a:lnSpc>
                <a:spcPct val="100000"/>
              </a:lnSpc>
              <a:spcBef>
                <a:spcPts val="800"/>
              </a:spcBef>
              <a:spcAft>
                <a:spcPts val="0"/>
              </a:spcAft>
              <a:buSzPts val="1500"/>
              <a:buChar char="•"/>
            </a:pPr>
            <a:r>
              <a:rPr lang="en" sz="1500"/>
              <a:t>1 camper declined</a:t>
            </a:r>
            <a:endParaRPr/>
          </a:p>
          <a:p>
            <a:pPr indent="-171450" lvl="1" marL="342900" rtl="0" algn="l">
              <a:lnSpc>
                <a:spcPct val="100000"/>
              </a:lnSpc>
              <a:spcBef>
                <a:spcPts val="800"/>
              </a:spcBef>
              <a:spcAft>
                <a:spcPts val="0"/>
              </a:spcAft>
              <a:buSzPts val="1500"/>
              <a:buChar char="•"/>
            </a:pPr>
            <a:r>
              <a:rPr lang="en" sz="1500"/>
              <a:t>29 campers began and completed PEP</a:t>
            </a:r>
            <a:endParaRPr/>
          </a:p>
          <a:p>
            <a:pPr indent="-177800" lvl="0" marL="177800" rtl="0" algn="l">
              <a:lnSpc>
                <a:spcPct val="100000"/>
              </a:lnSpc>
              <a:spcBef>
                <a:spcPts val="800"/>
              </a:spcBef>
              <a:spcAft>
                <a:spcPts val="0"/>
              </a:spcAft>
              <a:buSzPts val="1800"/>
              <a:buChar char="•"/>
            </a:pPr>
            <a:r>
              <a:rPr lang="en" sz="1800"/>
              <a:t>HD clinic organized for administration of all rPEP</a:t>
            </a:r>
            <a:endParaRPr sz="1800"/>
          </a:p>
          <a:p>
            <a:pPr indent="-88900" lvl="1" marL="342900" rtl="0" algn="l">
              <a:lnSpc>
                <a:spcPct val="100000"/>
              </a:lnSpc>
              <a:spcBef>
                <a:spcPts val="800"/>
              </a:spcBef>
              <a:spcAft>
                <a:spcPts val="0"/>
              </a:spcAft>
              <a:buSzPts val="1200"/>
              <a:buNone/>
            </a:pPr>
            <a:r>
              <a:t/>
            </a:r>
            <a:endParaRPr/>
          </a:p>
        </p:txBody>
      </p:sp>
      <p:pic>
        <p:nvPicPr>
          <p:cNvPr descr="Needle" id="740" name="Google Shape;740;p100"/>
          <p:cNvPicPr preferRelativeResize="0"/>
          <p:nvPr/>
        </p:nvPicPr>
        <p:blipFill rotWithShape="1">
          <a:blip r:embed="rId3">
            <a:alphaModFix/>
          </a:blip>
          <a:srcRect b="0" l="0" r="0" t="0"/>
          <a:stretch/>
        </p:blipFill>
        <p:spPr>
          <a:xfrm>
            <a:off x="6958335" y="1873988"/>
            <a:ext cx="1152304" cy="11523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101"/>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HD1 RESPONSE</a:t>
            </a:r>
            <a:endParaRPr/>
          </a:p>
        </p:txBody>
      </p:sp>
      <p:sp>
        <p:nvSpPr>
          <p:cNvPr id="747" name="Google Shape;747;p101"/>
          <p:cNvSpPr txBox="1"/>
          <p:nvPr>
            <p:ph idx="1" type="body"/>
          </p:nvPr>
        </p:nvSpPr>
        <p:spPr>
          <a:xfrm>
            <a:off x="604780" y="1930687"/>
            <a:ext cx="6588300" cy="2814000"/>
          </a:xfrm>
          <a:prstGeom prst="rect">
            <a:avLst/>
          </a:prstGeom>
          <a:noFill/>
          <a:ln>
            <a:noFill/>
          </a:ln>
        </p:spPr>
        <p:txBody>
          <a:bodyPr anchorCtr="0" anchor="t" bIns="34275" lIns="68575" spcFirstLastPara="1" rIns="68575" wrap="square" tIns="34275">
            <a:normAutofit lnSpcReduction="10000"/>
          </a:bodyPr>
          <a:lstStyle/>
          <a:p>
            <a:pPr indent="-177800" lvl="0" marL="177800" rtl="0" algn="l">
              <a:lnSpc>
                <a:spcPct val="100000"/>
              </a:lnSpc>
              <a:spcBef>
                <a:spcPts val="0"/>
              </a:spcBef>
              <a:spcAft>
                <a:spcPts val="0"/>
              </a:spcAft>
              <a:buSzPts val="1800"/>
              <a:buChar char="•"/>
            </a:pPr>
            <a:r>
              <a:rPr lang="en" sz="1800"/>
              <a:t>30 campers recommended to receive rPEP in UT</a:t>
            </a:r>
            <a:endParaRPr/>
          </a:p>
          <a:p>
            <a:pPr indent="-171450" lvl="1" marL="342900" rtl="0" algn="l">
              <a:lnSpc>
                <a:spcPct val="100000"/>
              </a:lnSpc>
              <a:spcBef>
                <a:spcPts val="800"/>
              </a:spcBef>
              <a:spcAft>
                <a:spcPts val="0"/>
              </a:spcAft>
              <a:buSzPts val="1500"/>
              <a:buChar char="•"/>
            </a:pPr>
            <a:r>
              <a:rPr lang="en" sz="1500"/>
              <a:t>1 camper declined</a:t>
            </a:r>
            <a:endParaRPr/>
          </a:p>
          <a:p>
            <a:pPr indent="-171450" lvl="1" marL="342900" rtl="0" algn="l">
              <a:lnSpc>
                <a:spcPct val="100000"/>
              </a:lnSpc>
              <a:spcBef>
                <a:spcPts val="800"/>
              </a:spcBef>
              <a:spcAft>
                <a:spcPts val="0"/>
              </a:spcAft>
              <a:buSzPts val="1500"/>
              <a:buChar char="•"/>
            </a:pPr>
            <a:r>
              <a:rPr lang="en" sz="1500"/>
              <a:t>29 campers began and completed PEP</a:t>
            </a:r>
            <a:endParaRPr/>
          </a:p>
          <a:p>
            <a:pPr indent="-177800" lvl="0" marL="177800" rtl="0" algn="l">
              <a:lnSpc>
                <a:spcPct val="100000"/>
              </a:lnSpc>
              <a:spcBef>
                <a:spcPts val="800"/>
              </a:spcBef>
              <a:spcAft>
                <a:spcPts val="0"/>
              </a:spcAft>
              <a:buSzPts val="1800"/>
              <a:buChar char="•"/>
            </a:pPr>
            <a:r>
              <a:rPr lang="en" sz="1800"/>
              <a:t>HD clinic organized for administration of all rPEP</a:t>
            </a:r>
            <a:endParaRPr sz="1800"/>
          </a:p>
          <a:p>
            <a:pPr indent="-177800" lvl="0" marL="177800" rtl="0" algn="l">
              <a:lnSpc>
                <a:spcPct val="100000"/>
              </a:lnSpc>
              <a:spcBef>
                <a:spcPts val="800"/>
              </a:spcBef>
              <a:spcAft>
                <a:spcPts val="0"/>
              </a:spcAft>
              <a:buSzPts val="1800"/>
              <a:buChar char="•"/>
            </a:pPr>
            <a:r>
              <a:rPr lang="en" sz="1800"/>
              <a:t>Emergency order for rPEP (HRIG and vaccine) from Cardinal Health supplier</a:t>
            </a:r>
            <a:endParaRPr/>
          </a:p>
          <a:p>
            <a:pPr indent="-171450" lvl="1" marL="342900" rtl="0" algn="l">
              <a:lnSpc>
                <a:spcPct val="100000"/>
              </a:lnSpc>
              <a:spcBef>
                <a:spcPts val="800"/>
              </a:spcBef>
              <a:spcAft>
                <a:spcPts val="0"/>
              </a:spcAft>
              <a:buSzPts val="1500"/>
              <a:buChar char="•"/>
            </a:pPr>
            <a:r>
              <a:rPr lang="en" sz="1500"/>
              <a:t>Funded through DHHS</a:t>
            </a:r>
            <a:endParaRPr/>
          </a:p>
          <a:p>
            <a:pPr indent="-171450" lvl="1" marL="342900" rtl="0" algn="l">
              <a:lnSpc>
                <a:spcPct val="100000"/>
              </a:lnSpc>
              <a:spcBef>
                <a:spcPts val="800"/>
              </a:spcBef>
              <a:spcAft>
                <a:spcPts val="0"/>
              </a:spcAft>
              <a:buSzPts val="1500"/>
              <a:buChar char="•"/>
            </a:pPr>
            <a:r>
              <a:rPr lang="en" sz="1500"/>
              <a:t>Upfront PEP costs were </a:t>
            </a:r>
            <a:r>
              <a:rPr b="1" lang="en" sz="1500"/>
              <a:t>$2,931 </a:t>
            </a:r>
            <a:r>
              <a:rPr lang="en" sz="1500"/>
              <a:t>per camper</a:t>
            </a:r>
            <a:endParaRPr/>
          </a:p>
          <a:p>
            <a:pPr indent="-88900" lvl="1" marL="342900" rtl="0" algn="l">
              <a:lnSpc>
                <a:spcPct val="100000"/>
              </a:lnSpc>
              <a:spcBef>
                <a:spcPts val="800"/>
              </a:spcBef>
              <a:spcAft>
                <a:spcPts val="0"/>
              </a:spcAft>
              <a:buSzPts val="1200"/>
              <a:buNone/>
            </a:pPr>
            <a:r>
              <a:t/>
            </a:r>
            <a:endParaRPr/>
          </a:p>
        </p:txBody>
      </p:sp>
      <p:pic>
        <p:nvPicPr>
          <p:cNvPr descr="Needle" id="748" name="Google Shape;748;p101"/>
          <p:cNvPicPr preferRelativeResize="0"/>
          <p:nvPr/>
        </p:nvPicPr>
        <p:blipFill rotWithShape="1">
          <a:blip r:embed="rId3">
            <a:alphaModFix/>
          </a:blip>
          <a:srcRect b="0" l="0" r="0" t="0"/>
          <a:stretch/>
        </p:blipFill>
        <p:spPr>
          <a:xfrm>
            <a:off x="6958335" y="1873988"/>
            <a:ext cx="1152304" cy="1152304"/>
          </a:xfrm>
          <a:prstGeom prst="rect">
            <a:avLst/>
          </a:prstGeom>
          <a:noFill/>
          <a:ln>
            <a:noFill/>
          </a:ln>
        </p:spPr>
      </p:pic>
      <p:pic>
        <p:nvPicPr>
          <p:cNvPr descr="Cardinal Health Advances with Self ..." id="749" name="Google Shape;749;p101"/>
          <p:cNvPicPr preferRelativeResize="0"/>
          <p:nvPr/>
        </p:nvPicPr>
        <p:blipFill rotWithShape="1">
          <a:blip r:embed="rId4">
            <a:alphaModFix/>
          </a:blip>
          <a:srcRect b="0" l="0" r="0" t="0"/>
          <a:stretch/>
        </p:blipFill>
        <p:spPr>
          <a:xfrm>
            <a:off x="5950495" y="3753709"/>
            <a:ext cx="2793206" cy="92154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cxnSp>
        <p:nvCxnSpPr>
          <p:cNvPr id="755" name="Google Shape;755;p102"/>
          <p:cNvCxnSpPr/>
          <p:nvPr/>
        </p:nvCxnSpPr>
        <p:spPr>
          <a:xfrm>
            <a:off x="0" y="2571750"/>
            <a:ext cx="9144000" cy="0"/>
          </a:xfrm>
          <a:prstGeom prst="straightConnector1">
            <a:avLst/>
          </a:prstGeom>
          <a:noFill/>
          <a:ln cap="flat" cmpd="sng" w="76200">
            <a:solidFill>
              <a:srgbClr val="BFBFBF">
                <a:alpha val="47450"/>
              </a:srgbClr>
            </a:solidFill>
            <a:prstDash val="solid"/>
            <a:round/>
            <a:headEnd len="sm" w="sm" type="none"/>
            <a:tailEnd len="lg" w="lg" type="triangle"/>
          </a:ln>
        </p:spPr>
      </p:cxnSp>
      <p:grpSp>
        <p:nvGrpSpPr>
          <p:cNvPr id="756" name="Google Shape;756;p102"/>
          <p:cNvGrpSpPr/>
          <p:nvPr/>
        </p:nvGrpSpPr>
        <p:grpSpPr>
          <a:xfrm>
            <a:off x="2440400" y="2054762"/>
            <a:ext cx="936118" cy="352202"/>
            <a:chOff x="3397" y="-94309"/>
            <a:chExt cx="2242200" cy="1335109"/>
          </a:xfrm>
        </p:grpSpPr>
        <p:sp>
          <p:nvSpPr>
            <p:cNvPr id="757" name="Google Shape;757;p102"/>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8" name="Google Shape;758;p102"/>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3</a:t>
              </a:r>
              <a:endParaRPr b="0" i="0" sz="1100" u="none" cap="none" strike="noStrike">
                <a:solidFill>
                  <a:srgbClr val="000000"/>
                </a:solidFill>
                <a:latin typeface="Arial"/>
                <a:ea typeface="Arial"/>
                <a:cs typeface="Arial"/>
                <a:sym typeface="Arial"/>
              </a:endParaRPr>
            </a:p>
          </p:txBody>
        </p:sp>
      </p:grpSp>
      <p:sp>
        <p:nvSpPr>
          <p:cNvPr id="759" name="Google Shape;759;p102"/>
          <p:cNvSpPr/>
          <p:nvPr/>
        </p:nvSpPr>
        <p:spPr>
          <a:xfrm>
            <a:off x="1026900" y="2109323"/>
            <a:ext cx="13608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July 1</a:t>
            </a:r>
            <a:endParaRPr b="0" i="0" sz="1100" u="none" cap="none" strike="noStrike">
              <a:solidFill>
                <a:srgbClr val="000000"/>
              </a:solidFill>
              <a:latin typeface="Arial"/>
              <a:ea typeface="Arial"/>
              <a:cs typeface="Arial"/>
              <a:sym typeface="Arial"/>
            </a:endParaRPr>
          </a:p>
        </p:txBody>
      </p:sp>
      <p:pic>
        <p:nvPicPr>
          <p:cNvPr descr="Bats" id="760" name="Google Shape;760;p102"/>
          <p:cNvPicPr preferRelativeResize="0"/>
          <p:nvPr/>
        </p:nvPicPr>
        <p:blipFill rotWithShape="1">
          <a:blip r:embed="rId3">
            <a:alphaModFix/>
          </a:blip>
          <a:srcRect b="0" l="0" r="0" t="0"/>
          <a:stretch/>
        </p:blipFill>
        <p:spPr>
          <a:xfrm>
            <a:off x="1356126" y="2322236"/>
            <a:ext cx="534400" cy="534400"/>
          </a:xfrm>
          <a:prstGeom prst="rect">
            <a:avLst/>
          </a:prstGeom>
          <a:noFill/>
          <a:ln>
            <a:noFill/>
          </a:ln>
        </p:spPr>
      </p:pic>
      <p:sp>
        <p:nvSpPr>
          <p:cNvPr id="761" name="Google Shape;761;p102"/>
          <p:cNvSpPr/>
          <p:nvPr/>
        </p:nvSpPr>
        <p:spPr>
          <a:xfrm>
            <a:off x="7455574" y="2951483"/>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762" name="Google Shape;762;p102"/>
          <p:cNvGrpSpPr/>
          <p:nvPr/>
        </p:nvGrpSpPr>
        <p:grpSpPr>
          <a:xfrm>
            <a:off x="3508243" y="2045083"/>
            <a:ext cx="1364328" cy="417974"/>
            <a:chOff x="3397" y="-1727768"/>
            <a:chExt cx="2282249" cy="2968568"/>
          </a:xfrm>
        </p:grpSpPr>
        <p:sp>
          <p:nvSpPr>
            <p:cNvPr id="763" name="Google Shape;763;p102"/>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4" name="Google Shape;764;p102"/>
            <p:cNvSpPr txBox="1"/>
            <p:nvPr/>
          </p:nvSpPr>
          <p:spPr>
            <a:xfrm>
              <a:off x="743046" y="-1727768"/>
              <a:ext cx="1542600" cy="20112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5</a:t>
              </a:r>
              <a:endParaRPr b="0" i="0" sz="1100" u="none" cap="none" strike="noStrike">
                <a:solidFill>
                  <a:srgbClr val="000000"/>
                </a:solidFill>
                <a:latin typeface="Arial"/>
                <a:ea typeface="Arial"/>
                <a:cs typeface="Arial"/>
                <a:sym typeface="Arial"/>
              </a:endParaRPr>
            </a:p>
          </p:txBody>
        </p:sp>
      </p:grpSp>
      <p:pic>
        <p:nvPicPr>
          <p:cNvPr descr="Needle" id="765" name="Google Shape;765;p102"/>
          <p:cNvPicPr preferRelativeResize="0"/>
          <p:nvPr/>
        </p:nvPicPr>
        <p:blipFill rotWithShape="1">
          <a:blip r:embed="rId4">
            <a:alphaModFix/>
          </a:blip>
          <a:srcRect b="0" l="0" r="0" t="0"/>
          <a:stretch/>
        </p:blipFill>
        <p:spPr>
          <a:xfrm>
            <a:off x="4119443" y="2341923"/>
            <a:ext cx="453559" cy="453559"/>
          </a:xfrm>
          <a:prstGeom prst="rect">
            <a:avLst/>
          </a:prstGeom>
          <a:noFill/>
          <a:ln>
            <a:noFill/>
          </a:ln>
        </p:spPr>
      </p:pic>
      <p:sp>
        <p:nvSpPr>
          <p:cNvPr id="766" name="Google Shape;766;p102"/>
          <p:cNvSpPr txBox="1"/>
          <p:nvPr/>
        </p:nvSpPr>
        <p:spPr>
          <a:xfrm>
            <a:off x="3228241" y="1943448"/>
            <a:ext cx="778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2060"/>
                </a:solidFill>
                <a:latin typeface="Gill Sans"/>
                <a:ea typeface="Gill Sans"/>
                <a:cs typeface="Gill Sans"/>
                <a:sym typeface="Gill Sans"/>
              </a:rPr>
              <a:t>4</a:t>
            </a:r>
            <a:r>
              <a:rPr b="1" baseline="30000" i="0" lang="en" sz="1200" u="none" cap="none" strike="noStrike">
                <a:solidFill>
                  <a:srgbClr val="002060"/>
                </a:solidFill>
                <a:latin typeface="Gill Sans"/>
                <a:ea typeface="Gill Sans"/>
                <a:cs typeface="Gill Sans"/>
                <a:sym typeface="Gill Sans"/>
              </a:rPr>
              <a:t>th</a:t>
            </a:r>
            <a:r>
              <a:rPr b="1" i="0" lang="en" sz="1200" u="none" cap="none" strike="noStrike">
                <a:solidFill>
                  <a:srgbClr val="002060"/>
                </a:solidFill>
                <a:latin typeface="Gill Sans"/>
                <a:ea typeface="Gill Sans"/>
                <a:cs typeface="Gill Sans"/>
                <a:sym typeface="Gill Sans"/>
              </a:rPr>
              <a:t> of July</a:t>
            </a:r>
            <a:endParaRPr b="0" i="0" sz="1100" u="none" cap="none" strike="noStrike">
              <a:solidFill>
                <a:srgbClr val="000000"/>
              </a:solidFill>
              <a:latin typeface="Arial"/>
              <a:ea typeface="Arial"/>
              <a:cs typeface="Arial"/>
              <a:sym typeface="Arial"/>
            </a:endParaRPr>
          </a:p>
        </p:txBody>
      </p:sp>
      <p:sp>
        <p:nvSpPr>
          <p:cNvPr id="767" name="Google Shape;767;p102"/>
          <p:cNvSpPr txBox="1"/>
          <p:nvPr/>
        </p:nvSpPr>
        <p:spPr>
          <a:xfrm>
            <a:off x="2335970"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notification</a:t>
            </a:r>
            <a:endParaRPr b="0" i="0" sz="1100" u="none" cap="none" strike="noStrike">
              <a:solidFill>
                <a:srgbClr val="000000"/>
              </a:solidFill>
              <a:latin typeface="Arial"/>
              <a:ea typeface="Arial"/>
              <a:cs typeface="Arial"/>
              <a:sym typeface="Arial"/>
            </a:endParaRPr>
          </a:p>
        </p:txBody>
      </p:sp>
      <p:sp>
        <p:nvSpPr>
          <p:cNvPr id="768" name="Google Shape;768;p102"/>
          <p:cNvSpPr txBox="1"/>
          <p:nvPr/>
        </p:nvSpPr>
        <p:spPr>
          <a:xfrm>
            <a:off x="1164317" y="2766537"/>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1 exposure</a:t>
            </a:r>
            <a:endParaRPr b="0" i="0" sz="1100" u="none" cap="none" strike="noStrike">
              <a:solidFill>
                <a:srgbClr val="000000"/>
              </a:solidFill>
              <a:latin typeface="Arial"/>
              <a:ea typeface="Arial"/>
              <a:cs typeface="Arial"/>
              <a:sym typeface="Arial"/>
            </a:endParaRPr>
          </a:p>
        </p:txBody>
      </p:sp>
      <p:pic>
        <p:nvPicPr>
          <p:cNvPr descr="Flag" id="769" name="Google Shape;769;p102"/>
          <p:cNvPicPr preferRelativeResize="0"/>
          <p:nvPr/>
        </p:nvPicPr>
        <p:blipFill rotWithShape="1">
          <a:blip r:embed="rId5">
            <a:alphaModFix/>
          </a:blip>
          <a:srcRect b="0" l="0" r="0" t="0"/>
          <a:stretch/>
        </p:blipFill>
        <p:spPr>
          <a:xfrm>
            <a:off x="3392369" y="2335051"/>
            <a:ext cx="510871" cy="510871"/>
          </a:xfrm>
          <a:prstGeom prst="rect">
            <a:avLst/>
          </a:prstGeom>
          <a:noFill/>
          <a:ln>
            <a:noFill/>
          </a:ln>
        </p:spPr>
      </p:pic>
      <p:sp>
        <p:nvSpPr>
          <p:cNvPr id="770" name="Google Shape;770;p102"/>
          <p:cNvSpPr txBox="1"/>
          <p:nvPr>
            <p:ph type="title"/>
          </p:nvPr>
        </p:nvSpPr>
        <p:spPr>
          <a:xfrm>
            <a:off x="1673352" y="151317"/>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MASS RABIES PEP ADMINISTRATION TIMELINE</a:t>
            </a:r>
            <a:endParaRPr/>
          </a:p>
        </p:txBody>
      </p:sp>
      <p:pic>
        <p:nvPicPr>
          <p:cNvPr descr="Speaker Phone" id="771" name="Google Shape;771;p102"/>
          <p:cNvPicPr preferRelativeResize="0"/>
          <p:nvPr/>
        </p:nvPicPr>
        <p:blipFill rotWithShape="1">
          <a:blip r:embed="rId6">
            <a:alphaModFix/>
          </a:blip>
          <a:srcRect b="0" l="0" r="0" t="0"/>
          <a:stretch/>
        </p:blipFill>
        <p:spPr>
          <a:xfrm>
            <a:off x="2632208" y="2278336"/>
            <a:ext cx="566047" cy="566047"/>
          </a:xfrm>
          <a:prstGeom prst="rect">
            <a:avLst/>
          </a:prstGeom>
          <a:noFill/>
          <a:ln>
            <a:noFill/>
          </a:ln>
        </p:spPr>
      </p:pic>
      <p:sp>
        <p:nvSpPr>
          <p:cNvPr id="772" name="Google Shape;772;p102"/>
          <p:cNvSpPr txBox="1"/>
          <p:nvPr/>
        </p:nvSpPr>
        <p:spPr>
          <a:xfrm>
            <a:off x="3655327"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rPEP clinic</a:t>
            </a:r>
            <a:endParaRPr b="0" i="0" sz="1100" u="none" cap="none" strike="noStrike">
              <a:solidFill>
                <a:srgbClr val="000000"/>
              </a:solidFill>
              <a:latin typeface="Arial"/>
              <a:ea typeface="Arial"/>
              <a:cs typeface="Arial"/>
              <a:sym typeface="Arial"/>
            </a:endParaRPr>
          </a:p>
        </p:txBody>
      </p:sp>
      <p:sp>
        <p:nvSpPr>
          <p:cNvPr id="773" name="Google Shape;773;p102"/>
          <p:cNvSpPr/>
          <p:nvPr/>
        </p:nvSpPr>
        <p:spPr>
          <a:xfrm>
            <a:off x="5222793" y="2030032"/>
            <a:ext cx="936000" cy="3273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cxnSp>
        <p:nvCxnSpPr>
          <p:cNvPr id="779" name="Google Shape;779;p103"/>
          <p:cNvCxnSpPr/>
          <p:nvPr/>
        </p:nvCxnSpPr>
        <p:spPr>
          <a:xfrm>
            <a:off x="0" y="2571750"/>
            <a:ext cx="9144000" cy="0"/>
          </a:xfrm>
          <a:prstGeom prst="straightConnector1">
            <a:avLst/>
          </a:prstGeom>
          <a:noFill/>
          <a:ln cap="flat" cmpd="sng" w="76200">
            <a:solidFill>
              <a:srgbClr val="BFBFBF">
                <a:alpha val="47450"/>
              </a:srgbClr>
            </a:solidFill>
            <a:prstDash val="solid"/>
            <a:round/>
            <a:headEnd len="sm" w="sm" type="none"/>
            <a:tailEnd len="lg" w="lg" type="triangle"/>
          </a:ln>
        </p:spPr>
      </p:cxnSp>
      <p:grpSp>
        <p:nvGrpSpPr>
          <p:cNvPr id="780" name="Google Shape;780;p103"/>
          <p:cNvGrpSpPr/>
          <p:nvPr/>
        </p:nvGrpSpPr>
        <p:grpSpPr>
          <a:xfrm>
            <a:off x="2440400" y="2054762"/>
            <a:ext cx="936118" cy="352202"/>
            <a:chOff x="3397" y="-94309"/>
            <a:chExt cx="2242200" cy="1335109"/>
          </a:xfrm>
        </p:grpSpPr>
        <p:sp>
          <p:nvSpPr>
            <p:cNvPr id="781" name="Google Shape;781;p103"/>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2" name="Google Shape;782;p103"/>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3</a:t>
              </a:r>
              <a:endParaRPr b="0" i="0" sz="1100" u="none" cap="none" strike="noStrike">
                <a:solidFill>
                  <a:srgbClr val="000000"/>
                </a:solidFill>
                <a:latin typeface="Arial"/>
                <a:ea typeface="Arial"/>
                <a:cs typeface="Arial"/>
                <a:sym typeface="Arial"/>
              </a:endParaRPr>
            </a:p>
          </p:txBody>
        </p:sp>
      </p:grpSp>
      <p:sp>
        <p:nvSpPr>
          <p:cNvPr id="783" name="Google Shape;783;p103"/>
          <p:cNvSpPr/>
          <p:nvPr/>
        </p:nvSpPr>
        <p:spPr>
          <a:xfrm>
            <a:off x="1026900" y="2109323"/>
            <a:ext cx="13608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July 1</a:t>
            </a:r>
            <a:endParaRPr b="0" i="0" sz="1100" u="none" cap="none" strike="noStrike">
              <a:solidFill>
                <a:srgbClr val="000000"/>
              </a:solidFill>
              <a:latin typeface="Arial"/>
              <a:ea typeface="Arial"/>
              <a:cs typeface="Arial"/>
              <a:sym typeface="Arial"/>
            </a:endParaRPr>
          </a:p>
        </p:txBody>
      </p:sp>
      <p:pic>
        <p:nvPicPr>
          <p:cNvPr descr="Bats" id="784" name="Google Shape;784;p103"/>
          <p:cNvPicPr preferRelativeResize="0"/>
          <p:nvPr/>
        </p:nvPicPr>
        <p:blipFill rotWithShape="1">
          <a:blip r:embed="rId3">
            <a:alphaModFix/>
          </a:blip>
          <a:srcRect b="0" l="0" r="0" t="0"/>
          <a:stretch/>
        </p:blipFill>
        <p:spPr>
          <a:xfrm>
            <a:off x="1356126" y="2322236"/>
            <a:ext cx="534400" cy="534400"/>
          </a:xfrm>
          <a:prstGeom prst="rect">
            <a:avLst/>
          </a:prstGeom>
          <a:noFill/>
          <a:ln>
            <a:noFill/>
          </a:ln>
        </p:spPr>
      </p:pic>
      <p:sp>
        <p:nvSpPr>
          <p:cNvPr id="785" name="Google Shape;785;p103"/>
          <p:cNvSpPr/>
          <p:nvPr/>
        </p:nvSpPr>
        <p:spPr>
          <a:xfrm>
            <a:off x="7455574" y="2951483"/>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786" name="Google Shape;786;p103"/>
          <p:cNvGrpSpPr/>
          <p:nvPr/>
        </p:nvGrpSpPr>
        <p:grpSpPr>
          <a:xfrm>
            <a:off x="3508243" y="2045083"/>
            <a:ext cx="1364328" cy="417974"/>
            <a:chOff x="3397" y="-1727768"/>
            <a:chExt cx="2282249" cy="2968568"/>
          </a:xfrm>
        </p:grpSpPr>
        <p:sp>
          <p:nvSpPr>
            <p:cNvPr id="787" name="Google Shape;787;p103"/>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88" name="Google Shape;788;p103"/>
            <p:cNvSpPr txBox="1"/>
            <p:nvPr/>
          </p:nvSpPr>
          <p:spPr>
            <a:xfrm>
              <a:off x="743046" y="-1727768"/>
              <a:ext cx="1542600" cy="20112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5</a:t>
              </a:r>
              <a:endParaRPr b="0" i="0" sz="1100" u="none" cap="none" strike="noStrike">
                <a:solidFill>
                  <a:srgbClr val="000000"/>
                </a:solidFill>
                <a:latin typeface="Arial"/>
                <a:ea typeface="Arial"/>
                <a:cs typeface="Arial"/>
                <a:sym typeface="Arial"/>
              </a:endParaRPr>
            </a:p>
          </p:txBody>
        </p:sp>
      </p:grpSp>
      <p:pic>
        <p:nvPicPr>
          <p:cNvPr descr="Needle" id="789" name="Google Shape;789;p103"/>
          <p:cNvPicPr preferRelativeResize="0"/>
          <p:nvPr/>
        </p:nvPicPr>
        <p:blipFill rotWithShape="1">
          <a:blip r:embed="rId4">
            <a:alphaModFix/>
          </a:blip>
          <a:srcRect b="0" l="0" r="0" t="0"/>
          <a:stretch/>
        </p:blipFill>
        <p:spPr>
          <a:xfrm>
            <a:off x="4119443" y="2341923"/>
            <a:ext cx="453559" cy="453559"/>
          </a:xfrm>
          <a:prstGeom prst="rect">
            <a:avLst/>
          </a:prstGeom>
          <a:noFill/>
          <a:ln>
            <a:noFill/>
          </a:ln>
        </p:spPr>
      </p:pic>
      <p:sp>
        <p:nvSpPr>
          <p:cNvPr id="790" name="Google Shape;790;p103"/>
          <p:cNvSpPr txBox="1"/>
          <p:nvPr/>
        </p:nvSpPr>
        <p:spPr>
          <a:xfrm>
            <a:off x="3228241" y="1943448"/>
            <a:ext cx="778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2060"/>
                </a:solidFill>
                <a:latin typeface="Gill Sans"/>
                <a:ea typeface="Gill Sans"/>
                <a:cs typeface="Gill Sans"/>
                <a:sym typeface="Gill Sans"/>
              </a:rPr>
              <a:t>4</a:t>
            </a:r>
            <a:r>
              <a:rPr b="1" baseline="30000" i="0" lang="en" sz="1200" u="none" cap="none" strike="noStrike">
                <a:solidFill>
                  <a:srgbClr val="002060"/>
                </a:solidFill>
                <a:latin typeface="Gill Sans"/>
                <a:ea typeface="Gill Sans"/>
                <a:cs typeface="Gill Sans"/>
                <a:sym typeface="Gill Sans"/>
              </a:rPr>
              <a:t>th</a:t>
            </a:r>
            <a:r>
              <a:rPr b="1" i="0" lang="en" sz="1200" u="none" cap="none" strike="noStrike">
                <a:solidFill>
                  <a:srgbClr val="002060"/>
                </a:solidFill>
                <a:latin typeface="Gill Sans"/>
                <a:ea typeface="Gill Sans"/>
                <a:cs typeface="Gill Sans"/>
                <a:sym typeface="Gill Sans"/>
              </a:rPr>
              <a:t> of July</a:t>
            </a:r>
            <a:endParaRPr b="0" i="0" sz="1100" u="none" cap="none" strike="noStrike">
              <a:solidFill>
                <a:srgbClr val="000000"/>
              </a:solidFill>
              <a:latin typeface="Arial"/>
              <a:ea typeface="Arial"/>
              <a:cs typeface="Arial"/>
              <a:sym typeface="Arial"/>
            </a:endParaRPr>
          </a:p>
        </p:txBody>
      </p:sp>
      <p:sp>
        <p:nvSpPr>
          <p:cNvPr id="791" name="Google Shape;791;p103"/>
          <p:cNvSpPr txBox="1"/>
          <p:nvPr/>
        </p:nvSpPr>
        <p:spPr>
          <a:xfrm>
            <a:off x="2335970"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notification</a:t>
            </a:r>
            <a:endParaRPr b="0" i="0" sz="1100" u="none" cap="none" strike="noStrike">
              <a:solidFill>
                <a:srgbClr val="000000"/>
              </a:solidFill>
              <a:latin typeface="Arial"/>
              <a:ea typeface="Arial"/>
              <a:cs typeface="Arial"/>
              <a:sym typeface="Arial"/>
            </a:endParaRPr>
          </a:p>
        </p:txBody>
      </p:sp>
      <p:sp>
        <p:nvSpPr>
          <p:cNvPr id="792" name="Google Shape;792;p103"/>
          <p:cNvSpPr txBox="1"/>
          <p:nvPr/>
        </p:nvSpPr>
        <p:spPr>
          <a:xfrm>
            <a:off x="1164317" y="2766537"/>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1 exposure</a:t>
            </a:r>
            <a:endParaRPr b="0" i="0" sz="1100" u="none" cap="none" strike="noStrike">
              <a:solidFill>
                <a:srgbClr val="000000"/>
              </a:solidFill>
              <a:latin typeface="Arial"/>
              <a:ea typeface="Arial"/>
              <a:cs typeface="Arial"/>
              <a:sym typeface="Arial"/>
            </a:endParaRPr>
          </a:p>
        </p:txBody>
      </p:sp>
      <p:pic>
        <p:nvPicPr>
          <p:cNvPr descr="Flag" id="793" name="Google Shape;793;p103"/>
          <p:cNvPicPr preferRelativeResize="0"/>
          <p:nvPr/>
        </p:nvPicPr>
        <p:blipFill rotWithShape="1">
          <a:blip r:embed="rId5">
            <a:alphaModFix/>
          </a:blip>
          <a:srcRect b="0" l="0" r="0" t="0"/>
          <a:stretch/>
        </p:blipFill>
        <p:spPr>
          <a:xfrm>
            <a:off x="3392369" y="2335051"/>
            <a:ext cx="510871" cy="510871"/>
          </a:xfrm>
          <a:prstGeom prst="rect">
            <a:avLst/>
          </a:prstGeom>
          <a:noFill/>
          <a:ln>
            <a:noFill/>
          </a:ln>
        </p:spPr>
      </p:pic>
      <p:sp>
        <p:nvSpPr>
          <p:cNvPr id="794" name="Google Shape;794;p103"/>
          <p:cNvSpPr txBox="1"/>
          <p:nvPr>
            <p:ph type="title"/>
          </p:nvPr>
        </p:nvSpPr>
        <p:spPr>
          <a:xfrm>
            <a:off x="1673352" y="151317"/>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MASS RABIES PEP ADMINISTRATION TIMELINE</a:t>
            </a:r>
            <a:endParaRPr/>
          </a:p>
        </p:txBody>
      </p:sp>
      <p:pic>
        <p:nvPicPr>
          <p:cNvPr descr="Speaker Phone" id="795" name="Google Shape;795;p103"/>
          <p:cNvPicPr preferRelativeResize="0"/>
          <p:nvPr/>
        </p:nvPicPr>
        <p:blipFill rotWithShape="1">
          <a:blip r:embed="rId6">
            <a:alphaModFix/>
          </a:blip>
          <a:srcRect b="0" l="0" r="0" t="0"/>
          <a:stretch/>
        </p:blipFill>
        <p:spPr>
          <a:xfrm>
            <a:off x="2632208" y="2278336"/>
            <a:ext cx="566047" cy="566047"/>
          </a:xfrm>
          <a:prstGeom prst="rect">
            <a:avLst/>
          </a:prstGeom>
          <a:noFill/>
          <a:ln>
            <a:noFill/>
          </a:ln>
        </p:spPr>
      </p:pic>
      <p:sp>
        <p:nvSpPr>
          <p:cNvPr id="796" name="Google Shape;796;p103"/>
          <p:cNvSpPr txBox="1"/>
          <p:nvPr/>
        </p:nvSpPr>
        <p:spPr>
          <a:xfrm>
            <a:off x="3655327"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rPEP clinic</a:t>
            </a:r>
            <a:endParaRPr b="0" i="0" sz="1100" u="none" cap="none" strike="noStrike">
              <a:solidFill>
                <a:srgbClr val="000000"/>
              </a:solidFill>
              <a:latin typeface="Arial"/>
              <a:ea typeface="Arial"/>
              <a:cs typeface="Arial"/>
              <a:sym typeface="Arial"/>
            </a:endParaRPr>
          </a:p>
        </p:txBody>
      </p:sp>
      <p:grpSp>
        <p:nvGrpSpPr>
          <p:cNvPr id="797" name="Google Shape;797;p103"/>
          <p:cNvGrpSpPr/>
          <p:nvPr/>
        </p:nvGrpSpPr>
        <p:grpSpPr>
          <a:xfrm>
            <a:off x="5222793" y="2005153"/>
            <a:ext cx="936118" cy="352202"/>
            <a:chOff x="3397" y="-94309"/>
            <a:chExt cx="2242200" cy="1335109"/>
          </a:xfrm>
        </p:grpSpPr>
        <p:sp>
          <p:nvSpPr>
            <p:cNvPr id="798" name="Google Shape;798;p103"/>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99" name="Google Shape;799;p103"/>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7</a:t>
              </a:r>
              <a:endParaRPr b="1" i="0" sz="1100" u="none" cap="none" strike="noStrike">
                <a:solidFill>
                  <a:schemeClr val="dk1"/>
                </a:solidFill>
                <a:latin typeface="Gill Sans"/>
                <a:ea typeface="Gill Sans"/>
                <a:cs typeface="Gill Sans"/>
                <a:sym typeface="Gill Sans"/>
              </a:endParaRPr>
            </a:p>
          </p:txBody>
        </p:sp>
      </p:grpSp>
      <p:sp>
        <p:nvSpPr>
          <p:cNvPr id="800" name="Google Shape;800;p103"/>
          <p:cNvSpPr txBox="1"/>
          <p:nvPr/>
        </p:nvSpPr>
        <p:spPr>
          <a:xfrm>
            <a:off x="5118364" y="2709109"/>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HD2 notification</a:t>
            </a:r>
            <a:endParaRPr b="0" i="0" sz="1100" u="none" cap="none" strike="noStrike">
              <a:solidFill>
                <a:srgbClr val="000000"/>
              </a:solidFill>
              <a:latin typeface="Arial"/>
              <a:ea typeface="Arial"/>
              <a:cs typeface="Arial"/>
              <a:sym typeface="Arial"/>
            </a:endParaRPr>
          </a:p>
        </p:txBody>
      </p:sp>
      <p:pic>
        <p:nvPicPr>
          <p:cNvPr descr="Speaker Phone" id="801" name="Google Shape;801;p103"/>
          <p:cNvPicPr preferRelativeResize="0"/>
          <p:nvPr/>
        </p:nvPicPr>
        <p:blipFill rotWithShape="1">
          <a:blip r:embed="rId7">
            <a:alphaModFix/>
          </a:blip>
          <a:srcRect b="0" l="0" r="0" t="0"/>
          <a:stretch/>
        </p:blipFill>
        <p:spPr>
          <a:xfrm>
            <a:off x="5414602" y="2228727"/>
            <a:ext cx="566047" cy="5660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cxnSp>
        <p:nvCxnSpPr>
          <p:cNvPr id="807" name="Google Shape;807;p104"/>
          <p:cNvCxnSpPr/>
          <p:nvPr/>
        </p:nvCxnSpPr>
        <p:spPr>
          <a:xfrm>
            <a:off x="0" y="2571750"/>
            <a:ext cx="9144000" cy="0"/>
          </a:xfrm>
          <a:prstGeom prst="straightConnector1">
            <a:avLst/>
          </a:prstGeom>
          <a:noFill/>
          <a:ln cap="flat" cmpd="sng" w="76200">
            <a:solidFill>
              <a:srgbClr val="BFBFBF">
                <a:alpha val="47450"/>
              </a:srgbClr>
            </a:solidFill>
            <a:prstDash val="solid"/>
            <a:round/>
            <a:headEnd len="sm" w="sm" type="none"/>
            <a:tailEnd len="lg" w="lg" type="triangle"/>
          </a:ln>
        </p:spPr>
      </p:cxnSp>
      <p:grpSp>
        <p:nvGrpSpPr>
          <p:cNvPr id="808" name="Google Shape;808;p104"/>
          <p:cNvGrpSpPr/>
          <p:nvPr/>
        </p:nvGrpSpPr>
        <p:grpSpPr>
          <a:xfrm>
            <a:off x="2440400" y="2054762"/>
            <a:ext cx="936118" cy="352202"/>
            <a:chOff x="3397" y="-94309"/>
            <a:chExt cx="2242200" cy="1335109"/>
          </a:xfrm>
        </p:grpSpPr>
        <p:sp>
          <p:nvSpPr>
            <p:cNvPr id="809" name="Google Shape;809;p104"/>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10" name="Google Shape;810;p104"/>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3</a:t>
              </a:r>
              <a:endParaRPr b="0" i="0" sz="1100" u="none" cap="none" strike="noStrike">
                <a:solidFill>
                  <a:srgbClr val="000000"/>
                </a:solidFill>
                <a:latin typeface="Arial"/>
                <a:ea typeface="Arial"/>
                <a:cs typeface="Arial"/>
                <a:sym typeface="Arial"/>
              </a:endParaRPr>
            </a:p>
          </p:txBody>
        </p:sp>
      </p:grpSp>
      <p:sp>
        <p:nvSpPr>
          <p:cNvPr id="811" name="Google Shape;811;p104"/>
          <p:cNvSpPr/>
          <p:nvPr/>
        </p:nvSpPr>
        <p:spPr>
          <a:xfrm>
            <a:off x="1026900" y="2109323"/>
            <a:ext cx="13608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July 1</a:t>
            </a:r>
            <a:endParaRPr b="0" i="0" sz="1100" u="none" cap="none" strike="noStrike">
              <a:solidFill>
                <a:srgbClr val="000000"/>
              </a:solidFill>
              <a:latin typeface="Arial"/>
              <a:ea typeface="Arial"/>
              <a:cs typeface="Arial"/>
              <a:sym typeface="Arial"/>
            </a:endParaRPr>
          </a:p>
        </p:txBody>
      </p:sp>
      <p:pic>
        <p:nvPicPr>
          <p:cNvPr descr="Bats" id="812" name="Google Shape;812;p104"/>
          <p:cNvPicPr preferRelativeResize="0"/>
          <p:nvPr/>
        </p:nvPicPr>
        <p:blipFill rotWithShape="1">
          <a:blip r:embed="rId3">
            <a:alphaModFix/>
          </a:blip>
          <a:srcRect b="0" l="0" r="0" t="0"/>
          <a:stretch/>
        </p:blipFill>
        <p:spPr>
          <a:xfrm>
            <a:off x="1356126" y="2322236"/>
            <a:ext cx="534400" cy="534400"/>
          </a:xfrm>
          <a:prstGeom prst="rect">
            <a:avLst/>
          </a:prstGeom>
          <a:noFill/>
          <a:ln>
            <a:noFill/>
          </a:ln>
        </p:spPr>
      </p:pic>
      <p:sp>
        <p:nvSpPr>
          <p:cNvPr id="813" name="Google Shape;813;p104"/>
          <p:cNvSpPr/>
          <p:nvPr/>
        </p:nvSpPr>
        <p:spPr>
          <a:xfrm>
            <a:off x="7455574" y="2951483"/>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814" name="Google Shape;814;p104"/>
          <p:cNvGrpSpPr/>
          <p:nvPr/>
        </p:nvGrpSpPr>
        <p:grpSpPr>
          <a:xfrm>
            <a:off x="3508243" y="2045083"/>
            <a:ext cx="1364328" cy="417974"/>
            <a:chOff x="3397" y="-1727768"/>
            <a:chExt cx="2282249" cy="2968568"/>
          </a:xfrm>
        </p:grpSpPr>
        <p:sp>
          <p:nvSpPr>
            <p:cNvPr id="815" name="Google Shape;815;p104"/>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16" name="Google Shape;816;p104"/>
            <p:cNvSpPr txBox="1"/>
            <p:nvPr/>
          </p:nvSpPr>
          <p:spPr>
            <a:xfrm>
              <a:off x="743046" y="-1727768"/>
              <a:ext cx="1542600" cy="20112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5</a:t>
              </a:r>
              <a:endParaRPr b="0" i="0" sz="1100" u="none" cap="none" strike="noStrike">
                <a:solidFill>
                  <a:srgbClr val="000000"/>
                </a:solidFill>
                <a:latin typeface="Arial"/>
                <a:ea typeface="Arial"/>
                <a:cs typeface="Arial"/>
                <a:sym typeface="Arial"/>
              </a:endParaRPr>
            </a:p>
          </p:txBody>
        </p:sp>
      </p:grpSp>
      <p:pic>
        <p:nvPicPr>
          <p:cNvPr descr="Needle" id="817" name="Google Shape;817;p104"/>
          <p:cNvPicPr preferRelativeResize="0"/>
          <p:nvPr/>
        </p:nvPicPr>
        <p:blipFill rotWithShape="1">
          <a:blip r:embed="rId4">
            <a:alphaModFix/>
          </a:blip>
          <a:srcRect b="0" l="0" r="0" t="0"/>
          <a:stretch/>
        </p:blipFill>
        <p:spPr>
          <a:xfrm>
            <a:off x="4119443" y="2341923"/>
            <a:ext cx="453559" cy="453559"/>
          </a:xfrm>
          <a:prstGeom prst="rect">
            <a:avLst/>
          </a:prstGeom>
          <a:noFill/>
          <a:ln>
            <a:noFill/>
          </a:ln>
        </p:spPr>
      </p:pic>
      <p:sp>
        <p:nvSpPr>
          <p:cNvPr id="818" name="Google Shape;818;p104"/>
          <p:cNvSpPr txBox="1"/>
          <p:nvPr/>
        </p:nvSpPr>
        <p:spPr>
          <a:xfrm>
            <a:off x="3228241" y="1943448"/>
            <a:ext cx="778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2060"/>
                </a:solidFill>
                <a:latin typeface="Gill Sans"/>
                <a:ea typeface="Gill Sans"/>
                <a:cs typeface="Gill Sans"/>
                <a:sym typeface="Gill Sans"/>
              </a:rPr>
              <a:t>4</a:t>
            </a:r>
            <a:r>
              <a:rPr b="1" baseline="30000" i="0" lang="en" sz="1200" u="none" cap="none" strike="noStrike">
                <a:solidFill>
                  <a:srgbClr val="002060"/>
                </a:solidFill>
                <a:latin typeface="Gill Sans"/>
                <a:ea typeface="Gill Sans"/>
                <a:cs typeface="Gill Sans"/>
                <a:sym typeface="Gill Sans"/>
              </a:rPr>
              <a:t>th</a:t>
            </a:r>
            <a:r>
              <a:rPr b="1" i="0" lang="en" sz="1200" u="none" cap="none" strike="noStrike">
                <a:solidFill>
                  <a:srgbClr val="002060"/>
                </a:solidFill>
                <a:latin typeface="Gill Sans"/>
                <a:ea typeface="Gill Sans"/>
                <a:cs typeface="Gill Sans"/>
                <a:sym typeface="Gill Sans"/>
              </a:rPr>
              <a:t> of July</a:t>
            </a:r>
            <a:endParaRPr b="0" i="0" sz="1100" u="none" cap="none" strike="noStrike">
              <a:solidFill>
                <a:srgbClr val="000000"/>
              </a:solidFill>
              <a:latin typeface="Arial"/>
              <a:ea typeface="Arial"/>
              <a:cs typeface="Arial"/>
              <a:sym typeface="Arial"/>
            </a:endParaRPr>
          </a:p>
        </p:txBody>
      </p:sp>
      <p:sp>
        <p:nvSpPr>
          <p:cNvPr id="819" name="Google Shape;819;p104"/>
          <p:cNvSpPr txBox="1"/>
          <p:nvPr/>
        </p:nvSpPr>
        <p:spPr>
          <a:xfrm>
            <a:off x="2335970"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notification</a:t>
            </a:r>
            <a:endParaRPr b="0" i="0" sz="1100" u="none" cap="none" strike="noStrike">
              <a:solidFill>
                <a:srgbClr val="000000"/>
              </a:solidFill>
              <a:latin typeface="Arial"/>
              <a:ea typeface="Arial"/>
              <a:cs typeface="Arial"/>
              <a:sym typeface="Arial"/>
            </a:endParaRPr>
          </a:p>
        </p:txBody>
      </p:sp>
      <p:sp>
        <p:nvSpPr>
          <p:cNvPr id="820" name="Google Shape;820;p104"/>
          <p:cNvSpPr txBox="1"/>
          <p:nvPr/>
        </p:nvSpPr>
        <p:spPr>
          <a:xfrm>
            <a:off x="1164317" y="2766537"/>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1 exposure</a:t>
            </a:r>
            <a:endParaRPr b="0" i="0" sz="1100" u="none" cap="none" strike="noStrike">
              <a:solidFill>
                <a:srgbClr val="000000"/>
              </a:solidFill>
              <a:latin typeface="Arial"/>
              <a:ea typeface="Arial"/>
              <a:cs typeface="Arial"/>
              <a:sym typeface="Arial"/>
            </a:endParaRPr>
          </a:p>
        </p:txBody>
      </p:sp>
      <p:pic>
        <p:nvPicPr>
          <p:cNvPr descr="Flag" id="821" name="Google Shape;821;p104"/>
          <p:cNvPicPr preferRelativeResize="0"/>
          <p:nvPr/>
        </p:nvPicPr>
        <p:blipFill rotWithShape="1">
          <a:blip r:embed="rId5">
            <a:alphaModFix/>
          </a:blip>
          <a:srcRect b="0" l="0" r="0" t="0"/>
          <a:stretch/>
        </p:blipFill>
        <p:spPr>
          <a:xfrm>
            <a:off x="3392369" y="2335051"/>
            <a:ext cx="510871" cy="510871"/>
          </a:xfrm>
          <a:prstGeom prst="rect">
            <a:avLst/>
          </a:prstGeom>
          <a:noFill/>
          <a:ln>
            <a:noFill/>
          </a:ln>
        </p:spPr>
      </p:pic>
      <p:sp>
        <p:nvSpPr>
          <p:cNvPr id="822" name="Google Shape;822;p104"/>
          <p:cNvSpPr txBox="1"/>
          <p:nvPr>
            <p:ph type="title"/>
          </p:nvPr>
        </p:nvSpPr>
        <p:spPr>
          <a:xfrm>
            <a:off x="1673352" y="151317"/>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MASS RABIES PEP ADMINISTRATION TIMELINE</a:t>
            </a:r>
            <a:endParaRPr/>
          </a:p>
        </p:txBody>
      </p:sp>
      <p:pic>
        <p:nvPicPr>
          <p:cNvPr descr="Speaker Phone" id="823" name="Google Shape;823;p104"/>
          <p:cNvPicPr preferRelativeResize="0"/>
          <p:nvPr/>
        </p:nvPicPr>
        <p:blipFill rotWithShape="1">
          <a:blip r:embed="rId6">
            <a:alphaModFix/>
          </a:blip>
          <a:srcRect b="0" l="0" r="0" t="0"/>
          <a:stretch/>
        </p:blipFill>
        <p:spPr>
          <a:xfrm>
            <a:off x="2632208" y="2278336"/>
            <a:ext cx="566047" cy="566047"/>
          </a:xfrm>
          <a:prstGeom prst="rect">
            <a:avLst/>
          </a:prstGeom>
          <a:noFill/>
          <a:ln>
            <a:noFill/>
          </a:ln>
        </p:spPr>
      </p:pic>
      <p:sp>
        <p:nvSpPr>
          <p:cNvPr id="824" name="Google Shape;824;p104"/>
          <p:cNvSpPr txBox="1"/>
          <p:nvPr/>
        </p:nvSpPr>
        <p:spPr>
          <a:xfrm>
            <a:off x="3655327"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rPEP clinic</a:t>
            </a:r>
            <a:endParaRPr b="0" i="0" sz="1100" u="none" cap="none" strike="noStrike">
              <a:solidFill>
                <a:srgbClr val="000000"/>
              </a:solidFill>
              <a:latin typeface="Arial"/>
              <a:ea typeface="Arial"/>
              <a:cs typeface="Arial"/>
              <a:sym typeface="Arial"/>
            </a:endParaRPr>
          </a:p>
        </p:txBody>
      </p:sp>
      <p:grpSp>
        <p:nvGrpSpPr>
          <p:cNvPr id="825" name="Google Shape;825;p104"/>
          <p:cNvGrpSpPr/>
          <p:nvPr/>
        </p:nvGrpSpPr>
        <p:grpSpPr>
          <a:xfrm>
            <a:off x="5222793" y="2005153"/>
            <a:ext cx="936118" cy="352202"/>
            <a:chOff x="3397" y="-94309"/>
            <a:chExt cx="2242200" cy="1335109"/>
          </a:xfrm>
        </p:grpSpPr>
        <p:sp>
          <p:nvSpPr>
            <p:cNvPr id="826" name="Google Shape;826;p104"/>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27" name="Google Shape;827;p104"/>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7</a:t>
              </a:r>
              <a:endParaRPr b="1" i="0" sz="1100" u="none" cap="none" strike="noStrike">
                <a:solidFill>
                  <a:schemeClr val="dk1"/>
                </a:solidFill>
                <a:latin typeface="Gill Sans"/>
                <a:ea typeface="Gill Sans"/>
                <a:cs typeface="Gill Sans"/>
                <a:sym typeface="Gill Sans"/>
              </a:endParaRPr>
            </a:p>
          </p:txBody>
        </p:sp>
      </p:grpSp>
      <p:sp>
        <p:nvSpPr>
          <p:cNvPr id="828" name="Google Shape;828;p104"/>
          <p:cNvSpPr txBox="1"/>
          <p:nvPr/>
        </p:nvSpPr>
        <p:spPr>
          <a:xfrm>
            <a:off x="5118364" y="2709109"/>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HD2 notification</a:t>
            </a:r>
            <a:endParaRPr b="0" i="0" sz="1100" u="none" cap="none" strike="noStrike">
              <a:solidFill>
                <a:srgbClr val="000000"/>
              </a:solidFill>
              <a:latin typeface="Arial"/>
              <a:ea typeface="Arial"/>
              <a:cs typeface="Arial"/>
              <a:sym typeface="Arial"/>
            </a:endParaRPr>
          </a:p>
        </p:txBody>
      </p:sp>
      <p:pic>
        <p:nvPicPr>
          <p:cNvPr descr="Speaker Phone" id="829" name="Google Shape;829;p104"/>
          <p:cNvPicPr preferRelativeResize="0"/>
          <p:nvPr/>
        </p:nvPicPr>
        <p:blipFill rotWithShape="1">
          <a:blip r:embed="rId7">
            <a:alphaModFix/>
          </a:blip>
          <a:srcRect b="0" l="0" r="0" t="0"/>
          <a:stretch/>
        </p:blipFill>
        <p:spPr>
          <a:xfrm>
            <a:off x="5414602" y="2228727"/>
            <a:ext cx="566047" cy="566047"/>
          </a:xfrm>
          <a:prstGeom prst="rect">
            <a:avLst/>
          </a:prstGeom>
          <a:noFill/>
          <a:ln>
            <a:noFill/>
          </a:ln>
        </p:spPr>
      </p:pic>
      <p:sp>
        <p:nvSpPr>
          <p:cNvPr id="830" name="Google Shape;830;p104"/>
          <p:cNvSpPr/>
          <p:nvPr/>
        </p:nvSpPr>
        <p:spPr>
          <a:xfrm>
            <a:off x="-56902" y="2134859"/>
            <a:ext cx="10719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June 26</a:t>
            </a:r>
            <a:endParaRPr b="0" i="0" sz="1100" u="none" cap="none" strike="noStrike">
              <a:solidFill>
                <a:srgbClr val="000000"/>
              </a:solidFill>
              <a:latin typeface="Arial"/>
              <a:ea typeface="Arial"/>
              <a:cs typeface="Arial"/>
              <a:sym typeface="Arial"/>
            </a:endParaRPr>
          </a:p>
        </p:txBody>
      </p:sp>
      <p:pic>
        <p:nvPicPr>
          <p:cNvPr descr="Bats" id="831" name="Google Shape;831;p104"/>
          <p:cNvPicPr preferRelativeResize="0"/>
          <p:nvPr/>
        </p:nvPicPr>
        <p:blipFill rotWithShape="1">
          <a:blip r:embed="rId8">
            <a:alphaModFix/>
          </a:blip>
          <a:srcRect b="0" l="0" r="0" t="0"/>
          <a:stretch/>
        </p:blipFill>
        <p:spPr>
          <a:xfrm>
            <a:off x="157712" y="2334384"/>
            <a:ext cx="534400" cy="534400"/>
          </a:xfrm>
          <a:prstGeom prst="rect">
            <a:avLst/>
          </a:prstGeom>
          <a:noFill/>
          <a:ln>
            <a:noFill/>
          </a:ln>
        </p:spPr>
      </p:pic>
      <p:sp>
        <p:nvSpPr>
          <p:cNvPr id="832" name="Google Shape;832;p104"/>
          <p:cNvSpPr txBox="1"/>
          <p:nvPr/>
        </p:nvSpPr>
        <p:spPr>
          <a:xfrm>
            <a:off x="75755" y="2767201"/>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2 exposure</a:t>
            </a:r>
            <a:endParaRPr b="0" i="0" sz="1100" u="none" cap="none" strike="noStrike">
              <a:solidFill>
                <a:srgbClr val="000000"/>
              </a:solidFill>
              <a:latin typeface="Arial"/>
              <a:ea typeface="Arial"/>
              <a:cs typeface="Arial"/>
              <a:sym typeface="Arial"/>
            </a:endParaRPr>
          </a:p>
        </p:txBody>
      </p:sp>
      <p:sp>
        <p:nvSpPr>
          <p:cNvPr id="833" name="Google Shape;833;p104"/>
          <p:cNvSpPr/>
          <p:nvPr/>
        </p:nvSpPr>
        <p:spPr>
          <a:xfrm rot="10800000">
            <a:off x="157762" y="1251167"/>
            <a:ext cx="5609700" cy="788400"/>
          </a:xfrm>
          <a:prstGeom prst="curvedUpArrow">
            <a:avLst>
              <a:gd fmla="val 25000" name="adj1"/>
              <a:gd fmla="val 50000" name="adj2"/>
              <a:gd fmla="val 25000" name="adj3"/>
            </a:avLst>
          </a:prstGeom>
          <a:solidFill>
            <a:srgbClr val="C3C7B4"/>
          </a:solidFill>
          <a:ln cap="flat" cmpd="sng" w="12700">
            <a:solidFill>
              <a:srgbClr val="C3C7B4"/>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cxnSp>
        <p:nvCxnSpPr>
          <p:cNvPr id="839" name="Google Shape;839;p105"/>
          <p:cNvCxnSpPr/>
          <p:nvPr/>
        </p:nvCxnSpPr>
        <p:spPr>
          <a:xfrm>
            <a:off x="0" y="2571750"/>
            <a:ext cx="9144000" cy="0"/>
          </a:xfrm>
          <a:prstGeom prst="straightConnector1">
            <a:avLst/>
          </a:prstGeom>
          <a:noFill/>
          <a:ln cap="flat" cmpd="sng" w="76200">
            <a:solidFill>
              <a:srgbClr val="BFBFBF">
                <a:alpha val="47450"/>
              </a:srgbClr>
            </a:solidFill>
            <a:prstDash val="solid"/>
            <a:round/>
            <a:headEnd len="sm" w="sm" type="none"/>
            <a:tailEnd len="lg" w="lg" type="triangle"/>
          </a:ln>
        </p:spPr>
      </p:cxnSp>
      <p:grpSp>
        <p:nvGrpSpPr>
          <p:cNvPr id="840" name="Google Shape;840;p105"/>
          <p:cNvGrpSpPr/>
          <p:nvPr/>
        </p:nvGrpSpPr>
        <p:grpSpPr>
          <a:xfrm>
            <a:off x="2440400" y="2054762"/>
            <a:ext cx="936118" cy="352202"/>
            <a:chOff x="3397" y="-94309"/>
            <a:chExt cx="2242200" cy="1335109"/>
          </a:xfrm>
        </p:grpSpPr>
        <p:sp>
          <p:nvSpPr>
            <p:cNvPr id="841" name="Google Shape;841;p105"/>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42" name="Google Shape;842;p105"/>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3</a:t>
              </a:r>
              <a:endParaRPr b="0" i="0" sz="1100" u="none" cap="none" strike="noStrike">
                <a:solidFill>
                  <a:srgbClr val="000000"/>
                </a:solidFill>
                <a:latin typeface="Arial"/>
                <a:ea typeface="Arial"/>
                <a:cs typeface="Arial"/>
                <a:sym typeface="Arial"/>
              </a:endParaRPr>
            </a:p>
          </p:txBody>
        </p:sp>
      </p:grpSp>
      <p:sp>
        <p:nvSpPr>
          <p:cNvPr id="843" name="Google Shape;843;p105"/>
          <p:cNvSpPr/>
          <p:nvPr/>
        </p:nvSpPr>
        <p:spPr>
          <a:xfrm>
            <a:off x="1026900" y="2109323"/>
            <a:ext cx="13608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July 1</a:t>
            </a:r>
            <a:endParaRPr b="0" i="0" sz="1100" u="none" cap="none" strike="noStrike">
              <a:solidFill>
                <a:srgbClr val="000000"/>
              </a:solidFill>
              <a:latin typeface="Arial"/>
              <a:ea typeface="Arial"/>
              <a:cs typeface="Arial"/>
              <a:sym typeface="Arial"/>
            </a:endParaRPr>
          </a:p>
        </p:txBody>
      </p:sp>
      <p:pic>
        <p:nvPicPr>
          <p:cNvPr descr="Bats" id="844" name="Google Shape;844;p105"/>
          <p:cNvPicPr preferRelativeResize="0"/>
          <p:nvPr/>
        </p:nvPicPr>
        <p:blipFill rotWithShape="1">
          <a:blip r:embed="rId3">
            <a:alphaModFix/>
          </a:blip>
          <a:srcRect b="0" l="0" r="0" t="0"/>
          <a:stretch/>
        </p:blipFill>
        <p:spPr>
          <a:xfrm>
            <a:off x="1356126" y="2322236"/>
            <a:ext cx="534400" cy="534400"/>
          </a:xfrm>
          <a:prstGeom prst="rect">
            <a:avLst/>
          </a:prstGeom>
          <a:noFill/>
          <a:ln>
            <a:noFill/>
          </a:ln>
        </p:spPr>
      </p:pic>
      <p:sp>
        <p:nvSpPr>
          <p:cNvPr id="845" name="Google Shape;845;p105"/>
          <p:cNvSpPr/>
          <p:nvPr/>
        </p:nvSpPr>
        <p:spPr>
          <a:xfrm>
            <a:off x="7455574" y="2951483"/>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846" name="Google Shape;846;p105"/>
          <p:cNvGrpSpPr/>
          <p:nvPr/>
        </p:nvGrpSpPr>
        <p:grpSpPr>
          <a:xfrm>
            <a:off x="3508243" y="2045083"/>
            <a:ext cx="1364328" cy="417974"/>
            <a:chOff x="3397" y="-1727768"/>
            <a:chExt cx="2282249" cy="2968568"/>
          </a:xfrm>
        </p:grpSpPr>
        <p:sp>
          <p:nvSpPr>
            <p:cNvPr id="847" name="Google Shape;847;p105"/>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48" name="Google Shape;848;p105"/>
            <p:cNvSpPr txBox="1"/>
            <p:nvPr/>
          </p:nvSpPr>
          <p:spPr>
            <a:xfrm>
              <a:off x="743046" y="-1727768"/>
              <a:ext cx="1542600" cy="20112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5</a:t>
              </a:r>
              <a:endParaRPr b="0" i="0" sz="1100" u="none" cap="none" strike="noStrike">
                <a:solidFill>
                  <a:srgbClr val="000000"/>
                </a:solidFill>
                <a:latin typeface="Arial"/>
                <a:ea typeface="Arial"/>
                <a:cs typeface="Arial"/>
                <a:sym typeface="Arial"/>
              </a:endParaRPr>
            </a:p>
          </p:txBody>
        </p:sp>
      </p:grpSp>
      <p:pic>
        <p:nvPicPr>
          <p:cNvPr descr="Needle" id="849" name="Google Shape;849;p105"/>
          <p:cNvPicPr preferRelativeResize="0"/>
          <p:nvPr/>
        </p:nvPicPr>
        <p:blipFill rotWithShape="1">
          <a:blip r:embed="rId4">
            <a:alphaModFix/>
          </a:blip>
          <a:srcRect b="0" l="0" r="0" t="0"/>
          <a:stretch/>
        </p:blipFill>
        <p:spPr>
          <a:xfrm>
            <a:off x="4119443" y="2341923"/>
            <a:ext cx="453559" cy="453559"/>
          </a:xfrm>
          <a:prstGeom prst="rect">
            <a:avLst/>
          </a:prstGeom>
          <a:noFill/>
          <a:ln>
            <a:noFill/>
          </a:ln>
        </p:spPr>
      </p:pic>
      <p:sp>
        <p:nvSpPr>
          <p:cNvPr id="850" name="Google Shape;850;p105"/>
          <p:cNvSpPr txBox="1"/>
          <p:nvPr/>
        </p:nvSpPr>
        <p:spPr>
          <a:xfrm>
            <a:off x="3228241" y="1943448"/>
            <a:ext cx="778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2060"/>
                </a:solidFill>
                <a:latin typeface="Gill Sans"/>
                <a:ea typeface="Gill Sans"/>
                <a:cs typeface="Gill Sans"/>
                <a:sym typeface="Gill Sans"/>
              </a:rPr>
              <a:t>4</a:t>
            </a:r>
            <a:r>
              <a:rPr b="1" baseline="30000" i="0" lang="en" sz="1200" u="none" cap="none" strike="noStrike">
                <a:solidFill>
                  <a:srgbClr val="002060"/>
                </a:solidFill>
                <a:latin typeface="Gill Sans"/>
                <a:ea typeface="Gill Sans"/>
                <a:cs typeface="Gill Sans"/>
                <a:sym typeface="Gill Sans"/>
              </a:rPr>
              <a:t>th</a:t>
            </a:r>
            <a:r>
              <a:rPr b="1" i="0" lang="en" sz="1200" u="none" cap="none" strike="noStrike">
                <a:solidFill>
                  <a:srgbClr val="002060"/>
                </a:solidFill>
                <a:latin typeface="Gill Sans"/>
                <a:ea typeface="Gill Sans"/>
                <a:cs typeface="Gill Sans"/>
                <a:sym typeface="Gill Sans"/>
              </a:rPr>
              <a:t> of July</a:t>
            </a:r>
            <a:endParaRPr b="0" i="0" sz="1100" u="none" cap="none" strike="noStrike">
              <a:solidFill>
                <a:srgbClr val="000000"/>
              </a:solidFill>
              <a:latin typeface="Arial"/>
              <a:ea typeface="Arial"/>
              <a:cs typeface="Arial"/>
              <a:sym typeface="Arial"/>
            </a:endParaRPr>
          </a:p>
        </p:txBody>
      </p:sp>
      <p:sp>
        <p:nvSpPr>
          <p:cNvPr id="851" name="Google Shape;851;p105"/>
          <p:cNvSpPr txBox="1"/>
          <p:nvPr/>
        </p:nvSpPr>
        <p:spPr>
          <a:xfrm>
            <a:off x="2335970"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notification</a:t>
            </a:r>
            <a:endParaRPr b="0" i="0" sz="1100" u="none" cap="none" strike="noStrike">
              <a:solidFill>
                <a:srgbClr val="000000"/>
              </a:solidFill>
              <a:latin typeface="Arial"/>
              <a:ea typeface="Arial"/>
              <a:cs typeface="Arial"/>
              <a:sym typeface="Arial"/>
            </a:endParaRPr>
          </a:p>
        </p:txBody>
      </p:sp>
      <p:sp>
        <p:nvSpPr>
          <p:cNvPr id="852" name="Google Shape;852;p105"/>
          <p:cNvSpPr txBox="1"/>
          <p:nvPr/>
        </p:nvSpPr>
        <p:spPr>
          <a:xfrm>
            <a:off x="1164317" y="2766537"/>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1 exposure</a:t>
            </a:r>
            <a:endParaRPr b="0" i="0" sz="1100" u="none" cap="none" strike="noStrike">
              <a:solidFill>
                <a:srgbClr val="000000"/>
              </a:solidFill>
              <a:latin typeface="Arial"/>
              <a:ea typeface="Arial"/>
              <a:cs typeface="Arial"/>
              <a:sym typeface="Arial"/>
            </a:endParaRPr>
          </a:p>
        </p:txBody>
      </p:sp>
      <p:pic>
        <p:nvPicPr>
          <p:cNvPr descr="Flag" id="853" name="Google Shape;853;p105"/>
          <p:cNvPicPr preferRelativeResize="0"/>
          <p:nvPr/>
        </p:nvPicPr>
        <p:blipFill rotWithShape="1">
          <a:blip r:embed="rId5">
            <a:alphaModFix/>
          </a:blip>
          <a:srcRect b="0" l="0" r="0" t="0"/>
          <a:stretch/>
        </p:blipFill>
        <p:spPr>
          <a:xfrm>
            <a:off x="3392369" y="2335051"/>
            <a:ext cx="510871" cy="510871"/>
          </a:xfrm>
          <a:prstGeom prst="rect">
            <a:avLst/>
          </a:prstGeom>
          <a:noFill/>
          <a:ln>
            <a:noFill/>
          </a:ln>
        </p:spPr>
      </p:pic>
      <p:sp>
        <p:nvSpPr>
          <p:cNvPr id="854" name="Google Shape;854;p105"/>
          <p:cNvSpPr txBox="1"/>
          <p:nvPr>
            <p:ph type="title"/>
          </p:nvPr>
        </p:nvSpPr>
        <p:spPr>
          <a:xfrm>
            <a:off x="1673352" y="151317"/>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MASS RABIES PEP ADMINISTRATION TIMELINE</a:t>
            </a:r>
            <a:endParaRPr/>
          </a:p>
        </p:txBody>
      </p:sp>
      <p:pic>
        <p:nvPicPr>
          <p:cNvPr descr="Speaker Phone" id="855" name="Google Shape;855;p105"/>
          <p:cNvPicPr preferRelativeResize="0"/>
          <p:nvPr/>
        </p:nvPicPr>
        <p:blipFill rotWithShape="1">
          <a:blip r:embed="rId6">
            <a:alphaModFix/>
          </a:blip>
          <a:srcRect b="0" l="0" r="0" t="0"/>
          <a:stretch/>
        </p:blipFill>
        <p:spPr>
          <a:xfrm>
            <a:off x="2632208" y="2278336"/>
            <a:ext cx="566047" cy="566047"/>
          </a:xfrm>
          <a:prstGeom prst="rect">
            <a:avLst/>
          </a:prstGeom>
          <a:noFill/>
          <a:ln>
            <a:noFill/>
          </a:ln>
        </p:spPr>
      </p:pic>
      <p:sp>
        <p:nvSpPr>
          <p:cNvPr id="856" name="Google Shape;856;p105"/>
          <p:cNvSpPr txBox="1"/>
          <p:nvPr/>
        </p:nvSpPr>
        <p:spPr>
          <a:xfrm>
            <a:off x="3655327"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rPEP clinic</a:t>
            </a:r>
            <a:endParaRPr b="0" i="0" sz="1100" u="none" cap="none" strike="noStrike">
              <a:solidFill>
                <a:srgbClr val="000000"/>
              </a:solidFill>
              <a:latin typeface="Arial"/>
              <a:ea typeface="Arial"/>
              <a:cs typeface="Arial"/>
              <a:sym typeface="Arial"/>
            </a:endParaRPr>
          </a:p>
        </p:txBody>
      </p:sp>
      <p:grpSp>
        <p:nvGrpSpPr>
          <p:cNvPr id="857" name="Google Shape;857;p105"/>
          <p:cNvGrpSpPr/>
          <p:nvPr/>
        </p:nvGrpSpPr>
        <p:grpSpPr>
          <a:xfrm>
            <a:off x="5222793" y="2005153"/>
            <a:ext cx="936118" cy="352202"/>
            <a:chOff x="3397" y="-94309"/>
            <a:chExt cx="2242200" cy="1335109"/>
          </a:xfrm>
        </p:grpSpPr>
        <p:sp>
          <p:nvSpPr>
            <p:cNvPr id="858" name="Google Shape;858;p105"/>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59" name="Google Shape;859;p105"/>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7</a:t>
              </a:r>
              <a:endParaRPr b="1" i="0" sz="1100" u="none" cap="none" strike="noStrike">
                <a:solidFill>
                  <a:schemeClr val="dk1"/>
                </a:solidFill>
                <a:latin typeface="Gill Sans"/>
                <a:ea typeface="Gill Sans"/>
                <a:cs typeface="Gill Sans"/>
                <a:sym typeface="Gill Sans"/>
              </a:endParaRPr>
            </a:p>
          </p:txBody>
        </p:sp>
      </p:grpSp>
      <p:sp>
        <p:nvSpPr>
          <p:cNvPr id="860" name="Google Shape;860;p105"/>
          <p:cNvSpPr txBox="1"/>
          <p:nvPr/>
        </p:nvSpPr>
        <p:spPr>
          <a:xfrm>
            <a:off x="5118364" y="2709109"/>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HD2 notification</a:t>
            </a:r>
            <a:endParaRPr b="0" i="0" sz="1100" u="none" cap="none" strike="noStrike">
              <a:solidFill>
                <a:srgbClr val="000000"/>
              </a:solidFill>
              <a:latin typeface="Arial"/>
              <a:ea typeface="Arial"/>
              <a:cs typeface="Arial"/>
              <a:sym typeface="Arial"/>
            </a:endParaRPr>
          </a:p>
        </p:txBody>
      </p:sp>
      <p:pic>
        <p:nvPicPr>
          <p:cNvPr descr="Speaker Phone" id="861" name="Google Shape;861;p105"/>
          <p:cNvPicPr preferRelativeResize="0"/>
          <p:nvPr/>
        </p:nvPicPr>
        <p:blipFill rotWithShape="1">
          <a:blip r:embed="rId7">
            <a:alphaModFix/>
          </a:blip>
          <a:srcRect b="0" l="0" r="0" t="0"/>
          <a:stretch/>
        </p:blipFill>
        <p:spPr>
          <a:xfrm>
            <a:off x="5414602" y="2228727"/>
            <a:ext cx="566047" cy="566047"/>
          </a:xfrm>
          <a:prstGeom prst="rect">
            <a:avLst/>
          </a:prstGeom>
          <a:noFill/>
          <a:ln>
            <a:noFill/>
          </a:ln>
        </p:spPr>
      </p:pic>
      <p:sp>
        <p:nvSpPr>
          <p:cNvPr id="862" name="Google Shape;862;p105"/>
          <p:cNvSpPr/>
          <p:nvPr/>
        </p:nvSpPr>
        <p:spPr>
          <a:xfrm>
            <a:off x="-56902" y="2134859"/>
            <a:ext cx="10719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June 26</a:t>
            </a:r>
            <a:endParaRPr b="0" i="0" sz="1100" u="none" cap="none" strike="noStrike">
              <a:solidFill>
                <a:srgbClr val="000000"/>
              </a:solidFill>
              <a:latin typeface="Arial"/>
              <a:ea typeface="Arial"/>
              <a:cs typeface="Arial"/>
              <a:sym typeface="Arial"/>
            </a:endParaRPr>
          </a:p>
        </p:txBody>
      </p:sp>
      <p:pic>
        <p:nvPicPr>
          <p:cNvPr descr="Bats" id="863" name="Google Shape;863;p105"/>
          <p:cNvPicPr preferRelativeResize="0"/>
          <p:nvPr/>
        </p:nvPicPr>
        <p:blipFill rotWithShape="1">
          <a:blip r:embed="rId8">
            <a:alphaModFix/>
          </a:blip>
          <a:srcRect b="0" l="0" r="0" t="0"/>
          <a:stretch/>
        </p:blipFill>
        <p:spPr>
          <a:xfrm>
            <a:off x="157712" y="2334384"/>
            <a:ext cx="534400" cy="534400"/>
          </a:xfrm>
          <a:prstGeom prst="rect">
            <a:avLst/>
          </a:prstGeom>
          <a:noFill/>
          <a:ln>
            <a:noFill/>
          </a:ln>
        </p:spPr>
      </p:pic>
      <p:sp>
        <p:nvSpPr>
          <p:cNvPr id="864" name="Google Shape;864;p105"/>
          <p:cNvSpPr txBox="1"/>
          <p:nvPr/>
        </p:nvSpPr>
        <p:spPr>
          <a:xfrm>
            <a:off x="4627640" y="1838957"/>
            <a:ext cx="774600" cy="4794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6</a:t>
            </a:r>
            <a:endParaRPr b="0" i="0" sz="1100" u="none" cap="none" strike="noStrike">
              <a:solidFill>
                <a:srgbClr val="000000"/>
              </a:solidFill>
              <a:latin typeface="Arial"/>
              <a:ea typeface="Arial"/>
              <a:cs typeface="Arial"/>
              <a:sym typeface="Arial"/>
            </a:endParaRPr>
          </a:p>
        </p:txBody>
      </p:sp>
      <p:sp>
        <p:nvSpPr>
          <p:cNvPr id="865" name="Google Shape;865;p105"/>
          <p:cNvSpPr txBox="1"/>
          <p:nvPr/>
        </p:nvSpPr>
        <p:spPr>
          <a:xfrm>
            <a:off x="75755" y="2767201"/>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2 exposure</a:t>
            </a:r>
            <a:endParaRPr b="0" i="0" sz="1100" u="none" cap="none" strike="noStrike">
              <a:solidFill>
                <a:srgbClr val="000000"/>
              </a:solidFill>
              <a:latin typeface="Arial"/>
              <a:ea typeface="Arial"/>
              <a:cs typeface="Arial"/>
              <a:sym typeface="Arial"/>
            </a:endParaRPr>
          </a:p>
        </p:txBody>
      </p:sp>
      <p:pic>
        <p:nvPicPr>
          <p:cNvPr id="866" name="Google Shape;866;p105"/>
          <p:cNvPicPr preferRelativeResize="0"/>
          <p:nvPr/>
        </p:nvPicPr>
        <p:blipFill rotWithShape="1">
          <a:blip r:embed="rId9">
            <a:alphaModFix/>
          </a:blip>
          <a:srcRect b="0" l="0" r="0" t="0"/>
          <a:stretch/>
        </p:blipFill>
        <p:spPr>
          <a:xfrm>
            <a:off x="4789200" y="2334575"/>
            <a:ext cx="453544" cy="453544"/>
          </a:xfrm>
          <a:prstGeom prst="rect">
            <a:avLst/>
          </a:prstGeom>
          <a:noFill/>
          <a:ln>
            <a:noFill/>
          </a:ln>
        </p:spPr>
      </p:pic>
      <p:pic>
        <p:nvPicPr>
          <p:cNvPr id="867" name="Google Shape;867;p105"/>
          <p:cNvPicPr preferRelativeResize="0"/>
          <p:nvPr/>
        </p:nvPicPr>
        <p:blipFill rotWithShape="1">
          <a:blip r:embed="rId9">
            <a:alphaModFix/>
          </a:blip>
          <a:srcRect b="0" l="0" r="0" t="0"/>
          <a:stretch/>
        </p:blipFill>
        <p:spPr>
          <a:xfrm>
            <a:off x="5470856" y="3111857"/>
            <a:ext cx="453544" cy="4535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1" name="Shape 591"/>
        <p:cNvGrpSpPr/>
        <p:nvPr/>
      </p:nvGrpSpPr>
      <p:grpSpPr>
        <a:xfrm>
          <a:off x="0" y="0"/>
          <a:ext cx="0" cy="0"/>
          <a:chOff x="0" y="0"/>
          <a:chExt cx="0" cy="0"/>
        </a:xfrm>
      </p:grpSpPr>
      <p:pic>
        <p:nvPicPr>
          <p:cNvPr descr="1,800+ Concerned Woman On Phone Stock Illustrations, Royalty ..." id="592" name="Google Shape;592;p88"/>
          <p:cNvPicPr preferRelativeResize="0"/>
          <p:nvPr/>
        </p:nvPicPr>
        <p:blipFill rotWithShape="1">
          <a:blip r:embed="rId3">
            <a:alphaModFix/>
          </a:blip>
          <a:srcRect b="0" l="0" r="0" t="0"/>
          <a:stretch/>
        </p:blipFill>
        <p:spPr>
          <a:xfrm>
            <a:off x="198566" y="2771962"/>
            <a:ext cx="2314953" cy="2178780"/>
          </a:xfrm>
          <a:prstGeom prst="rect">
            <a:avLst/>
          </a:prstGeom>
          <a:noFill/>
          <a:ln>
            <a:noFill/>
          </a:ln>
        </p:spPr>
      </p:pic>
      <p:sp>
        <p:nvSpPr>
          <p:cNvPr id="593" name="Google Shape;593;p88"/>
          <p:cNvSpPr/>
          <p:nvPr/>
        </p:nvSpPr>
        <p:spPr>
          <a:xfrm>
            <a:off x="2196241" y="2106454"/>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4" name="Google Shape;594;p88"/>
          <p:cNvSpPr/>
          <p:nvPr/>
        </p:nvSpPr>
        <p:spPr>
          <a:xfrm>
            <a:off x="198565" y="0"/>
            <a:ext cx="7295400" cy="2516100"/>
          </a:xfrm>
          <a:prstGeom prst="cloudCallout">
            <a:avLst>
              <a:gd fmla="val -20833" name="adj1"/>
              <a:gd fmla="val 62500" name="adj2"/>
            </a:avLst>
          </a:prstGeom>
          <a:solidFill>
            <a:schemeClr val="lt1"/>
          </a:solid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pic>
        <p:nvPicPr>
          <p:cNvPr descr="https://lh7-rt.googleusercontent.com/docsz/AD_4nXde_fZ62dq97pPQNZVlvMaXI663bfRr9n_uTprvlROPVMeFIiCnqjAzJRsFNfMgh3IwFXNqPdBRmw_Ri7wNGeMgMrwFNtixP1IEgiQwtfBMVa8fWJ_iGLfUxzbbn4DMNH16WZE59axA_P52o5psO5Zx4kxy?key=TjQSO7Fr9mXRPY1A94wlCw" id="595" name="Google Shape;595;p88"/>
          <p:cNvPicPr preferRelativeResize="0"/>
          <p:nvPr>
            <p:ph idx="1" type="body"/>
          </p:nvPr>
        </p:nvPicPr>
        <p:blipFill rotWithShape="1">
          <a:blip r:embed="rId4">
            <a:alphaModFix/>
          </a:blip>
          <a:srcRect b="0" l="0" r="0" t="0"/>
          <a:stretch/>
        </p:blipFill>
        <p:spPr>
          <a:xfrm>
            <a:off x="2295749" y="380688"/>
            <a:ext cx="3164400" cy="175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cxnSp>
        <p:nvCxnSpPr>
          <p:cNvPr id="873" name="Google Shape;873;p106"/>
          <p:cNvCxnSpPr/>
          <p:nvPr/>
        </p:nvCxnSpPr>
        <p:spPr>
          <a:xfrm>
            <a:off x="0" y="2571750"/>
            <a:ext cx="9144000" cy="0"/>
          </a:xfrm>
          <a:prstGeom prst="straightConnector1">
            <a:avLst/>
          </a:prstGeom>
          <a:noFill/>
          <a:ln cap="flat" cmpd="sng" w="76200">
            <a:solidFill>
              <a:srgbClr val="BFBFBF">
                <a:alpha val="47450"/>
              </a:srgbClr>
            </a:solidFill>
            <a:prstDash val="solid"/>
            <a:round/>
            <a:headEnd len="sm" w="sm" type="none"/>
            <a:tailEnd len="lg" w="lg" type="triangle"/>
          </a:ln>
        </p:spPr>
      </p:cxnSp>
      <p:grpSp>
        <p:nvGrpSpPr>
          <p:cNvPr id="874" name="Google Shape;874;p106"/>
          <p:cNvGrpSpPr/>
          <p:nvPr/>
        </p:nvGrpSpPr>
        <p:grpSpPr>
          <a:xfrm>
            <a:off x="2440400" y="2054762"/>
            <a:ext cx="936118" cy="352202"/>
            <a:chOff x="3397" y="-94309"/>
            <a:chExt cx="2242200" cy="1335109"/>
          </a:xfrm>
        </p:grpSpPr>
        <p:sp>
          <p:nvSpPr>
            <p:cNvPr id="875" name="Google Shape;875;p106"/>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76" name="Google Shape;876;p106"/>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3</a:t>
              </a:r>
              <a:endParaRPr b="0" i="0" sz="1100" u="none" cap="none" strike="noStrike">
                <a:solidFill>
                  <a:srgbClr val="000000"/>
                </a:solidFill>
                <a:latin typeface="Arial"/>
                <a:ea typeface="Arial"/>
                <a:cs typeface="Arial"/>
                <a:sym typeface="Arial"/>
              </a:endParaRPr>
            </a:p>
          </p:txBody>
        </p:sp>
      </p:grpSp>
      <p:sp>
        <p:nvSpPr>
          <p:cNvPr id="877" name="Google Shape;877;p106"/>
          <p:cNvSpPr/>
          <p:nvPr/>
        </p:nvSpPr>
        <p:spPr>
          <a:xfrm>
            <a:off x="1026900" y="2109323"/>
            <a:ext cx="13608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July 1</a:t>
            </a:r>
            <a:endParaRPr b="0" i="0" sz="1100" u="none" cap="none" strike="noStrike">
              <a:solidFill>
                <a:srgbClr val="000000"/>
              </a:solidFill>
              <a:latin typeface="Arial"/>
              <a:ea typeface="Arial"/>
              <a:cs typeface="Arial"/>
              <a:sym typeface="Arial"/>
            </a:endParaRPr>
          </a:p>
        </p:txBody>
      </p:sp>
      <p:pic>
        <p:nvPicPr>
          <p:cNvPr descr="Bats" id="878" name="Google Shape;878;p106"/>
          <p:cNvPicPr preferRelativeResize="0"/>
          <p:nvPr/>
        </p:nvPicPr>
        <p:blipFill rotWithShape="1">
          <a:blip r:embed="rId3">
            <a:alphaModFix/>
          </a:blip>
          <a:srcRect b="0" l="0" r="0" t="0"/>
          <a:stretch/>
        </p:blipFill>
        <p:spPr>
          <a:xfrm>
            <a:off x="1356126" y="2322236"/>
            <a:ext cx="534400" cy="534400"/>
          </a:xfrm>
          <a:prstGeom prst="rect">
            <a:avLst/>
          </a:prstGeom>
          <a:noFill/>
          <a:ln>
            <a:noFill/>
          </a:ln>
        </p:spPr>
      </p:pic>
      <p:sp>
        <p:nvSpPr>
          <p:cNvPr id="879" name="Google Shape;879;p106"/>
          <p:cNvSpPr/>
          <p:nvPr/>
        </p:nvSpPr>
        <p:spPr>
          <a:xfrm>
            <a:off x="7455574" y="2951483"/>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880" name="Google Shape;880;p106"/>
          <p:cNvGrpSpPr/>
          <p:nvPr/>
        </p:nvGrpSpPr>
        <p:grpSpPr>
          <a:xfrm>
            <a:off x="3508243" y="2045083"/>
            <a:ext cx="1364328" cy="417974"/>
            <a:chOff x="3397" y="-1727768"/>
            <a:chExt cx="2282249" cy="2968568"/>
          </a:xfrm>
        </p:grpSpPr>
        <p:sp>
          <p:nvSpPr>
            <p:cNvPr id="881" name="Google Shape;881;p106"/>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82" name="Google Shape;882;p106"/>
            <p:cNvSpPr txBox="1"/>
            <p:nvPr/>
          </p:nvSpPr>
          <p:spPr>
            <a:xfrm>
              <a:off x="743046" y="-1727768"/>
              <a:ext cx="1542600" cy="20112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5</a:t>
              </a:r>
              <a:endParaRPr b="0" i="0" sz="1100" u="none" cap="none" strike="noStrike">
                <a:solidFill>
                  <a:srgbClr val="000000"/>
                </a:solidFill>
                <a:latin typeface="Arial"/>
                <a:ea typeface="Arial"/>
                <a:cs typeface="Arial"/>
                <a:sym typeface="Arial"/>
              </a:endParaRPr>
            </a:p>
          </p:txBody>
        </p:sp>
      </p:grpSp>
      <p:pic>
        <p:nvPicPr>
          <p:cNvPr descr="Needle" id="883" name="Google Shape;883;p106"/>
          <p:cNvPicPr preferRelativeResize="0"/>
          <p:nvPr/>
        </p:nvPicPr>
        <p:blipFill rotWithShape="1">
          <a:blip r:embed="rId4">
            <a:alphaModFix/>
          </a:blip>
          <a:srcRect b="0" l="0" r="0" t="0"/>
          <a:stretch/>
        </p:blipFill>
        <p:spPr>
          <a:xfrm>
            <a:off x="4119443" y="2341923"/>
            <a:ext cx="453559" cy="453559"/>
          </a:xfrm>
          <a:prstGeom prst="rect">
            <a:avLst/>
          </a:prstGeom>
          <a:noFill/>
          <a:ln>
            <a:noFill/>
          </a:ln>
        </p:spPr>
      </p:pic>
      <p:sp>
        <p:nvSpPr>
          <p:cNvPr id="884" name="Google Shape;884;p106"/>
          <p:cNvSpPr txBox="1"/>
          <p:nvPr/>
        </p:nvSpPr>
        <p:spPr>
          <a:xfrm>
            <a:off x="3228241" y="1943448"/>
            <a:ext cx="778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2060"/>
                </a:solidFill>
                <a:latin typeface="Gill Sans"/>
                <a:ea typeface="Gill Sans"/>
                <a:cs typeface="Gill Sans"/>
                <a:sym typeface="Gill Sans"/>
              </a:rPr>
              <a:t>4</a:t>
            </a:r>
            <a:r>
              <a:rPr b="1" baseline="30000" i="0" lang="en" sz="1200" u="none" cap="none" strike="noStrike">
                <a:solidFill>
                  <a:srgbClr val="002060"/>
                </a:solidFill>
                <a:latin typeface="Gill Sans"/>
                <a:ea typeface="Gill Sans"/>
                <a:cs typeface="Gill Sans"/>
                <a:sym typeface="Gill Sans"/>
              </a:rPr>
              <a:t>th</a:t>
            </a:r>
            <a:r>
              <a:rPr b="1" i="0" lang="en" sz="1200" u="none" cap="none" strike="noStrike">
                <a:solidFill>
                  <a:srgbClr val="002060"/>
                </a:solidFill>
                <a:latin typeface="Gill Sans"/>
                <a:ea typeface="Gill Sans"/>
                <a:cs typeface="Gill Sans"/>
                <a:sym typeface="Gill Sans"/>
              </a:rPr>
              <a:t> of July</a:t>
            </a:r>
            <a:endParaRPr b="0" i="0" sz="1100" u="none" cap="none" strike="noStrike">
              <a:solidFill>
                <a:srgbClr val="000000"/>
              </a:solidFill>
              <a:latin typeface="Arial"/>
              <a:ea typeface="Arial"/>
              <a:cs typeface="Arial"/>
              <a:sym typeface="Arial"/>
            </a:endParaRPr>
          </a:p>
        </p:txBody>
      </p:sp>
      <p:sp>
        <p:nvSpPr>
          <p:cNvPr id="885" name="Google Shape;885;p106"/>
          <p:cNvSpPr txBox="1"/>
          <p:nvPr/>
        </p:nvSpPr>
        <p:spPr>
          <a:xfrm>
            <a:off x="2335970"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notification</a:t>
            </a:r>
            <a:endParaRPr b="0" i="0" sz="1100" u="none" cap="none" strike="noStrike">
              <a:solidFill>
                <a:srgbClr val="000000"/>
              </a:solidFill>
              <a:latin typeface="Arial"/>
              <a:ea typeface="Arial"/>
              <a:cs typeface="Arial"/>
              <a:sym typeface="Arial"/>
            </a:endParaRPr>
          </a:p>
        </p:txBody>
      </p:sp>
      <p:sp>
        <p:nvSpPr>
          <p:cNvPr id="886" name="Google Shape;886;p106"/>
          <p:cNvSpPr txBox="1"/>
          <p:nvPr/>
        </p:nvSpPr>
        <p:spPr>
          <a:xfrm>
            <a:off x="1164317" y="2766537"/>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1 exposure</a:t>
            </a:r>
            <a:endParaRPr b="0" i="0" sz="1100" u="none" cap="none" strike="noStrike">
              <a:solidFill>
                <a:srgbClr val="000000"/>
              </a:solidFill>
              <a:latin typeface="Arial"/>
              <a:ea typeface="Arial"/>
              <a:cs typeface="Arial"/>
              <a:sym typeface="Arial"/>
            </a:endParaRPr>
          </a:p>
        </p:txBody>
      </p:sp>
      <p:pic>
        <p:nvPicPr>
          <p:cNvPr descr="Flag" id="887" name="Google Shape;887;p106"/>
          <p:cNvPicPr preferRelativeResize="0"/>
          <p:nvPr/>
        </p:nvPicPr>
        <p:blipFill rotWithShape="1">
          <a:blip r:embed="rId5">
            <a:alphaModFix/>
          </a:blip>
          <a:srcRect b="0" l="0" r="0" t="0"/>
          <a:stretch/>
        </p:blipFill>
        <p:spPr>
          <a:xfrm>
            <a:off x="3392369" y="2335051"/>
            <a:ext cx="510871" cy="510871"/>
          </a:xfrm>
          <a:prstGeom prst="rect">
            <a:avLst/>
          </a:prstGeom>
          <a:noFill/>
          <a:ln>
            <a:noFill/>
          </a:ln>
        </p:spPr>
      </p:pic>
      <p:sp>
        <p:nvSpPr>
          <p:cNvPr id="888" name="Google Shape;888;p106"/>
          <p:cNvSpPr txBox="1"/>
          <p:nvPr>
            <p:ph type="title"/>
          </p:nvPr>
        </p:nvSpPr>
        <p:spPr>
          <a:xfrm>
            <a:off x="1673352" y="151317"/>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MASS RABIES PEP ADMINISTRATION TIMELINE</a:t>
            </a:r>
            <a:endParaRPr/>
          </a:p>
        </p:txBody>
      </p:sp>
      <p:pic>
        <p:nvPicPr>
          <p:cNvPr descr="Speaker Phone" id="889" name="Google Shape;889;p106"/>
          <p:cNvPicPr preferRelativeResize="0"/>
          <p:nvPr/>
        </p:nvPicPr>
        <p:blipFill rotWithShape="1">
          <a:blip r:embed="rId6">
            <a:alphaModFix/>
          </a:blip>
          <a:srcRect b="0" l="0" r="0" t="0"/>
          <a:stretch/>
        </p:blipFill>
        <p:spPr>
          <a:xfrm>
            <a:off x="2632208" y="2278336"/>
            <a:ext cx="566047" cy="566047"/>
          </a:xfrm>
          <a:prstGeom prst="rect">
            <a:avLst/>
          </a:prstGeom>
          <a:noFill/>
          <a:ln>
            <a:noFill/>
          </a:ln>
        </p:spPr>
      </p:pic>
      <p:sp>
        <p:nvSpPr>
          <p:cNvPr id="890" name="Google Shape;890;p106"/>
          <p:cNvSpPr txBox="1"/>
          <p:nvPr/>
        </p:nvSpPr>
        <p:spPr>
          <a:xfrm>
            <a:off x="3655327"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rPEP clinic</a:t>
            </a:r>
            <a:endParaRPr b="0" i="0" sz="1100" u="none" cap="none" strike="noStrike">
              <a:solidFill>
                <a:srgbClr val="000000"/>
              </a:solidFill>
              <a:latin typeface="Arial"/>
              <a:ea typeface="Arial"/>
              <a:cs typeface="Arial"/>
              <a:sym typeface="Arial"/>
            </a:endParaRPr>
          </a:p>
        </p:txBody>
      </p:sp>
      <p:grpSp>
        <p:nvGrpSpPr>
          <p:cNvPr id="891" name="Google Shape;891;p106"/>
          <p:cNvGrpSpPr/>
          <p:nvPr/>
        </p:nvGrpSpPr>
        <p:grpSpPr>
          <a:xfrm>
            <a:off x="5222793" y="2005153"/>
            <a:ext cx="936118" cy="352202"/>
            <a:chOff x="3397" y="-94309"/>
            <a:chExt cx="2242200" cy="1335109"/>
          </a:xfrm>
        </p:grpSpPr>
        <p:sp>
          <p:nvSpPr>
            <p:cNvPr id="892" name="Google Shape;892;p106"/>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93" name="Google Shape;893;p106"/>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7</a:t>
              </a:r>
              <a:endParaRPr b="1" i="0" sz="1100" u="none" cap="none" strike="noStrike">
                <a:solidFill>
                  <a:schemeClr val="dk1"/>
                </a:solidFill>
                <a:latin typeface="Gill Sans"/>
                <a:ea typeface="Gill Sans"/>
                <a:cs typeface="Gill Sans"/>
                <a:sym typeface="Gill Sans"/>
              </a:endParaRPr>
            </a:p>
          </p:txBody>
        </p:sp>
      </p:grpSp>
      <p:sp>
        <p:nvSpPr>
          <p:cNvPr id="894" name="Google Shape;894;p106"/>
          <p:cNvSpPr txBox="1"/>
          <p:nvPr/>
        </p:nvSpPr>
        <p:spPr>
          <a:xfrm>
            <a:off x="5118364" y="2709109"/>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HD2 notification</a:t>
            </a:r>
            <a:endParaRPr b="0" i="0" sz="1100" u="none" cap="none" strike="noStrike">
              <a:solidFill>
                <a:srgbClr val="000000"/>
              </a:solidFill>
              <a:latin typeface="Arial"/>
              <a:ea typeface="Arial"/>
              <a:cs typeface="Arial"/>
              <a:sym typeface="Arial"/>
            </a:endParaRPr>
          </a:p>
        </p:txBody>
      </p:sp>
      <p:pic>
        <p:nvPicPr>
          <p:cNvPr descr="Speaker Phone" id="895" name="Google Shape;895;p106"/>
          <p:cNvPicPr preferRelativeResize="0"/>
          <p:nvPr/>
        </p:nvPicPr>
        <p:blipFill rotWithShape="1">
          <a:blip r:embed="rId7">
            <a:alphaModFix/>
          </a:blip>
          <a:srcRect b="0" l="0" r="0" t="0"/>
          <a:stretch/>
        </p:blipFill>
        <p:spPr>
          <a:xfrm>
            <a:off x="5414602" y="2228727"/>
            <a:ext cx="566047" cy="566047"/>
          </a:xfrm>
          <a:prstGeom prst="rect">
            <a:avLst/>
          </a:prstGeom>
          <a:noFill/>
          <a:ln>
            <a:noFill/>
          </a:ln>
        </p:spPr>
      </p:pic>
      <p:sp>
        <p:nvSpPr>
          <p:cNvPr id="896" name="Google Shape;896;p106"/>
          <p:cNvSpPr/>
          <p:nvPr/>
        </p:nvSpPr>
        <p:spPr>
          <a:xfrm>
            <a:off x="-56902" y="2134859"/>
            <a:ext cx="10719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June 26</a:t>
            </a:r>
            <a:endParaRPr b="0" i="0" sz="1100" u="none" cap="none" strike="noStrike">
              <a:solidFill>
                <a:srgbClr val="000000"/>
              </a:solidFill>
              <a:latin typeface="Arial"/>
              <a:ea typeface="Arial"/>
              <a:cs typeface="Arial"/>
              <a:sym typeface="Arial"/>
            </a:endParaRPr>
          </a:p>
        </p:txBody>
      </p:sp>
      <p:pic>
        <p:nvPicPr>
          <p:cNvPr descr="Bats" id="897" name="Google Shape;897;p106"/>
          <p:cNvPicPr preferRelativeResize="0"/>
          <p:nvPr/>
        </p:nvPicPr>
        <p:blipFill rotWithShape="1">
          <a:blip r:embed="rId8">
            <a:alphaModFix/>
          </a:blip>
          <a:srcRect b="0" l="0" r="0" t="0"/>
          <a:stretch/>
        </p:blipFill>
        <p:spPr>
          <a:xfrm>
            <a:off x="157712" y="2334384"/>
            <a:ext cx="534400" cy="534400"/>
          </a:xfrm>
          <a:prstGeom prst="rect">
            <a:avLst/>
          </a:prstGeom>
          <a:noFill/>
          <a:ln>
            <a:noFill/>
          </a:ln>
        </p:spPr>
      </p:pic>
      <p:sp>
        <p:nvSpPr>
          <p:cNvPr id="898" name="Google Shape;898;p106"/>
          <p:cNvSpPr txBox="1"/>
          <p:nvPr/>
        </p:nvSpPr>
        <p:spPr>
          <a:xfrm>
            <a:off x="4627640" y="1838957"/>
            <a:ext cx="774600" cy="4794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6</a:t>
            </a:r>
            <a:endParaRPr b="0" i="0" sz="1100" u="none" cap="none" strike="noStrike">
              <a:solidFill>
                <a:srgbClr val="000000"/>
              </a:solidFill>
              <a:latin typeface="Arial"/>
              <a:ea typeface="Arial"/>
              <a:cs typeface="Arial"/>
              <a:sym typeface="Arial"/>
            </a:endParaRPr>
          </a:p>
        </p:txBody>
      </p:sp>
      <p:sp>
        <p:nvSpPr>
          <p:cNvPr id="899" name="Google Shape;899;p106"/>
          <p:cNvSpPr txBox="1"/>
          <p:nvPr/>
        </p:nvSpPr>
        <p:spPr>
          <a:xfrm>
            <a:off x="6260180" y="2045078"/>
            <a:ext cx="734100" cy="2775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8</a:t>
            </a:r>
            <a:endParaRPr b="0" i="0" sz="1100" u="none" cap="none" strike="noStrike">
              <a:solidFill>
                <a:srgbClr val="000000"/>
              </a:solidFill>
              <a:latin typeface="Arial"/>
              <a:ea typeface="Arial"/>
              <a:cs typeface="Arial"/>
              <a:sym typeface="Arial"/>
            </a:endParaRPr>
          </a:p>
        </p:txBody>
      </p:sp>
      <p:sp>
        <p:nvSpPr>
          <p:cNvPr id="900" name="Google Shape;900;p106"/>
          <p:cNvSpPr txBox="1"/>
          <p:nvPr/>
        </p:nvSpPr>
        <p:spPr>
          <a:xfrm>
            <a:off x="75755" y="2767201"/>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2 exposure</a:t>
            </a:r>
            <a:endParaRPr b="0" i="0" sz="1100" u="none" cap="none" strike="noStrike">
              <a:solidFill>
                <a:srgbClr val="000000"/>
              </a:solidFill>
              <a:latin typeface="Arial"/>
              <a:ea typeface="Arial"/>
              <a:cs typeface="Arial"/>
              <a:sym typeface="Arial"/>
            </a:endParaRPr>
          </a:p>
        </p:txBody>
      </p:sp>
      <p:sp>
        <p:nvSpPr>
          <p:cNvPr id="901" name="Google Shape;901;p106"/>
          <p:cNvSpPr txBox="1"/>
          <p:nvPr/>
        </p:nvSpPr>
        <p:spPr>
          <a:xfrm>
            <a:off x="6279614" y="2773022"/>
            <a:ext cx="603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ICS</a:t>
            </a:r>
            <a:endParaRPr b="0" i="0" sz="1100" u="none" cap="none" strike="noStrike">
              <a:solidFill>
                <a:srgbClr val="000000"/>
              </a:solidFill>
              <a:latin typeface="Arial"/>
              <a:ea typeface="Arial"/>
              <a:cs typeface="Arial"/>
              <a:sym typeface="Arial"/>
            </a:endParaRPr>
          </a:p>
        </p:txBody>
      </p:sp>
      <p:pic>
        <p:nvPicPr>
          <p:cNvPr id="902" name="Google Shape;902;p106"/>
          <p:cNvPicPr preferRelativeResize="0"/>
          <p:nvPr/>
        </p:nvPicPr>
        <p:blipFill rotWithShape="1">
          <a:blip r:embed="rId9">
            <a:alphaModFix/>
          </a:blip>
          <a:srcRect b="0" l="0" r="0" t="0"/>
          <a:stretch/>
        </p:blipFill>
        <p:spPr>
          <a:xfrm>
            <a:off x="4789200" y="2334575"/>
            <a:ext cx="453544" cy="453544"/>
          </a:xfrm>
          <a:prstGeom prst="rect">
            <a:avLst/>
          </a:prstGeom>
          <a:noFill/>
          <a:ln>
            <a:noFill/>
          </a:ln>
        </p:spPr>
      </p:pic>
      <p:pic>
        <p:nvPicPr>
          <p:cNvPr id="903" name="Google Shape;903;p106"/>
          <p:cNvPicPr preferRelativeResize="0"/>
          <p:nvPr/>
        </p:nvPicPr>
        <p:blipFill rotWithShape="1">
          <a:blip r:embed="rId9">
            <a:alphaModFix/>
          </a:blip>
          <a:srcRect b="0" l="0" r="0" t="0"/>
          <a:stretch/>
        </p:blipFill>
        <p:spPr>
          <a:xfrm>
            <a:off x="5470856" y="3105332"/>
            <a:ext cx="453544" cy="4535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cxnSp>
        <p:nvCxnSpPr>
          <p:cNvPr id="909" name="Google Shape;909;p107"/>
          <p:cNvCxnSpPr/>
          <p:nvPr/>
        </p:nvCxnSpPr>
        <p:spPr>
          <a:xfrm>
            <a:off x="0" y="2571750"/>
            <a:ext cx="9144000" cy="0"/>
          </a:xfrm>
          <a:prstGeom prst="straightConnector1">
            <a:avLst/>
          </a:prstGeom>
          <a:noFill/>
          <a:ln cap="flat" cmpd="sng" w="76200">
            <a:solidFill>
              <a:srgbClr val="BFBFBF">
                <a:alpha val="47450"/>
              </a:srgbClr>
            </a:solidFill>
            <a:prstDash val="solid"/>
            <a:round/>
            <a:headEnd len="sm" w="sm" type="none"/>
            <a:tailEnd len="lg" w="lg" type="triangle"/>
          </a:ln>
        </p:spPr>
      </p:cxnSp>
      <p:grpSp>
        <p:nvGrpSpPr>
          <p:cNvPr id="910" name="Google Shape;910;p107"/>
          <p:cNvGrpSpPr/>
          <p:nvPr/>
        </p:nvGrpSpPr>
        <p:grpSpPr>
          <a:xfrm>
            <a:off x="2440400" y="2054762"/>
            <a:ext cx="936118" cy="352202"/>
            <a:chOff x="3397" y="-94309"/>
            <a:chExt cx="2242200" cy="1335109"/>
          </a:xfrm>
        </p:grpSpPr>
        <p:sp>
          <p:nvSpPr>
            <p:cNvPr id="911" name="Google Shape;911;p107"/>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12" name="Google Shape;912;p107"/>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3</a:t>
              </a:r>
              <a:endParaRPr b="0" i="0" sz="1100" u="none" cap="none" strike="noStrike">
                <a:solidFill>
                  <a:srgbClr val="000000"/>
                </a:solidFill>
                <a:latin typeface="Arial"/>
                <a:ea typeface="Arial"/>
                <a:cs typeface="Arial"/>
                <a:sym typeface="Arial"/>
              </a:endParaRPr>
            </a:p>
          </p:txBody>
        </p:sp>
      </p:grpSp>
      <p:sp>
        <p:nvSpPr>
          <p:cNvPr id="913" name="Google Shape;913;p107"/>
          <p:cNvSpPr/>
          <p:nvPr/>
        </p:nvSpPr>
        <p:spPr>
          <a:xfrm>
            <a:off x="1026900" y="2109323"/>
            <a:ext cx="13608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July 1</a:t>
            </a:r>
            <a:endParaRPr b="0" i="0" sz="1100" u="none" cap="none" strike="noStrike">
              <a:solidFill>
                <a:srgbClr val="000000"/>
              </a:solidFill>
              <a:latin typeface="Arial"/>
              <a:ea typeface="Arial"/>
              <a:cs typeface="Arial"/>
              <a:sym typeface="Arial"/>
            </a:endParaRPr>
          </a:p>
        </p:txBody>
      </p:sp>
      <p:pic>
        <p:nvPicPr>
          <p:cNvPr descr="Bats" id="914" name="Google Shape;914;p107"/>
          <p:cNvPicPr preferRelativeResize="0"/>
          <p:nvPr/>
        </p:nvPicPr>
        <p:blipFill rotWithShape="1">
          <a:blip r:embed="rId3">
            <a:alphaModFix/>
          </a:blip>
          <a:srcRect b="0" l="0" r="0" t="0"/>
          <a:stretch/>
        </p:blipFill>
        <p:spPr>
          <a:xfrm>
            <a:off x="1356126" y="2322236"/>
            <a:ext cx="534400" cy="534400"/>
          </a:xfrm>
          <a:prstGeom prst="rect">
            <a:avLst/>
          </a:prstGeom>
          <a:noFill/>
          <a:ln>
            <a:noFill/>
          </a:ln>
        </p:spPr>
      </p:pic>
      <p:sp>
        <p:nvSpPr>
          <p:cNvPr id="915" name="Google Shape;915;p107"/>
          <p:cNvSpPr/>
          <p:nvPr/>
        </p:nvSpPr>
        <p:spPr>
          <a:xfrm>
            <a:off x="7455574" y="2951483"/>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nvGrpSpPr>
          <p:cNvPr id="916" name="Google Shape;916;p107"/>
          <p:cNvGrpSpPr/>
          <p:nvPr/>
        </p:nvGrpSpPr>
        <p:grpSpPr>
          <a:xfrm>
            <a:off x="3508243" y="2045083"/>
            <a:ext cx="1364328" cy="417974"/>
            <a:chOff x="3397" y="-1727768"/>
            <a:chExt cx="2282249" cy="2968568"/>
          </a:xfrm>
        </p:grpSpPr>
        <p:sp>
          <p:nvSpPr>
            <p:cNvPr id="917" name="Google Shape;917;p107"/>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18" name="Google Shape;918;p107"/>
            <p:cNvSpPr txBox="1"/>
            <p:nvPr/>
          </p:nvSpPr>
          <p:spPr>
            <a:xfrm>
              <a:off x="743046" y="-1727768"/>
              <a:ext cx="1542600" cy="20112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5</a:t>
              </a:r>
              <a:endParaRPr b="0" i="0" sz="1100" u="none" cap="none" strike="noStrike">
                <a:solidFill>
                  <a:srgbClr val="000000"/>
                </a:solidFill>
                <a:latin typeface="Arial"/>
                <a:ea typeface="Arial"/>
                <a:cs typeface="Arial"/>
                <a:sym typeface="Arial"/>
              </a:endParaRPr>
            </a:p>
          </p:txBody>
        </p:sp>
      </p:grpSp>
      <p:pic>
        <p:nvPicPr>
          <p:cNvPr descr="Needle" id="919" name="Google Shape;919;p107"/>
          <p:cNvPicPr preferRelativeResize="0"/>
          <p:nvPr/>
        </p:nvPicPr>
        <p:blipFill rotWithShape="1">
          <a:blip r:embed="rId4">
            <a:alphaModFix/>
          </a:blip>
          <a:srcRect b="0" l="0" r="0" t="0"/>
          <a:stretch/>
        </p:blipFill>
        <p:spPr>
          <a:xfrm>
            <a:off x="4119443" y="2341923"/>
            <a:ext cx="453559" cy="453559"/>
          </a:xfrm>
          <a:prstGeom prst="rect">
            <a:avLst/>
          </a:prstGeom>
          <a:noFill/>
          <a:ln>
            <a:noFill/>
          </a:ln>
        </p:spPr>
      </p:pic>
      <p:sp>
        <p:nvSpPr>
          <p:cNvPr id="920" name="Google Shape;920;p107"/>
          <p:cNvSpPr txBox="1"/>
          <p:nvPr/>
        </p:nvSpPr>
        <p:spPr>
          <a:xfrm>
            <a:off x="3228241" y="1943448"/>
            <a:ext cx="778800" cy="438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2060"/>
                </a:solidFill>
                <a:latin typeface="Gill Sans"/>
                <a:ea typeface="Gill Sans"/>
                <a:cs typeface="Gill Sans"/>
                <a:sym typeface="Gill Sans"/>
              </a:rPr>
              <a:t>4</a:t>
            </a:r>
            <a:r>
              <a:rPr b="1" baseline="30000" i="0" lang="en" sz="1200" u="none" cap="none" strike="noStrike">
                <a:solidFill>
                  <a:srgbClr val="002060"/>
                </a:solidFill>
                <a:latin typeface="Gill Sans"/>
                <a:ea typeface="Gill Sans"/>
                <a:cs typeface="Gill Sans"/>
                <a:sym typeface="Gill Sans"/>
              </a:rPr>
              <a:t>th</a:t>
            </a:r>
            <a:r>
              <a:rPr b="1" i="0" lang="en" sz="1200" u="none" cap="none" strike="noStrike">
                <a:solidFill>
                  <a:srgbClr val="002060"/>
                </a:solidFill>
                <a:latin typeface="Gill Sans"/>
                <a:ea typeface="Gill Sans"/>
                <a:cs typeface="Gill Sans"/>
                <a:sym typeface="Gill Sans"/>
              </a:rPr>
              <a:t> of July</a:t>
            </a:r>
            <a:endParaRPr b="0" i="0" sz="1100" u="none" cap="none" strike="noStrike">
              <a:solidFill>
                <a:srgbClr val="000000"/>
              </a:solidFill>
              <a:latin typeface="Arial"/>
              <a:ea typeface="Arial"/>
              <a:cs typeface="Arial"/>
              <a:sym typeface="Arial"/>
            </a:endParaRPr>
          </a:p>
        </p:txBody>
      </p:sp>
      <p:sp>
        <p:nvSpPr>
          <p:cNvPr id="921" name="Google Shape;921;p107"/>
          <p:cNvSpPr txBox="1"/>
          <p:nvPr/>
        </p:nvSpPr>
        <p:spPr>
          <a:xfrm>
            <a:off x="2335970"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notification</a:t>
            </a:r>
            <a:endParaRPr b="0" i="0" sz="1100" u="none" cap="none" strike="noStrike">
              <a:solidFill>
                <a:srgbClr val="000000"/>
              </a:solidFill>
              <a:latin typeface="Arial"/>
              <a:ea typeface="Arial"/>
              <a:cs typeface="Arial"/>
              <a:sym typeface="Arial"/>
            </a:endParaRPr>
          </a:p>
        </p:txBody>
      </p:sp>
      <p:sp>
        <p:nvSpPr>
          <p:cNvPr id="922" name="Google Shape;922;p107"/>
          <p:cNvSpPr txBox="1"/>
          <p:nvPr/>
        </p:nvSpPr>
        <p:spPr>
          <a:xfrm>
            <a:off x="1164317" y="2766537"/>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1 exposure</a:t>
            </a:r>
            <a:endParaRPr b="0" i="0" sz="1100" u="none" cap="none" strike="noStrike">
              <a:solidFill>
                <a:srgbClr val="000000"/>
              </a:solidFill>
              <a:latin typeface="Arial"/>
              <a:ea typeface="Arial"/>
              <a:cs typeface="Arial"/>
              <a:sym typeface="Arial"/>
            </a:endParaRPr>
          </a:p>
        </p:txBody>
      </p:sp>
      <p:pic>
        <p:nvPicPr>
          <p:cNvPr descr="Flag" id="923" name="Google Shape;923;p107"/>
          <p:cNvPicPr preferRelativeResize="0"/>
          <p:nvPr/>
        </p:nvPicPr>
        <p:blipFill rotWithShape="1">
          <a:blip r:embed="rId5">
            <a:alphaModFix/>
          </a:blip>
          <a:srcRect b="0" l="0" r="0" t="0"/>
          <a:stretch/>
        </p:blipFill>
        <p:spPr>
          <a:xfrm>
            <a:off x="3392369" y="2335051"/>
            <a:ext cx="510871" cy="510871"/>
          </a:xfrm>
          <a:prstGeom prst="rect">
            <a:avLst/>
          </a:prstGeom>
          <a:noFill/>
          <a:ln>
            <a:noFill/>
          </a:ln>
        </p:spPr>
      </p:pic>
      <p:sp>
        <p:nvSpPr>
          <p:cNvPr id="924" name="Google Shape;924;p107"/>
          <p:cNvSpPr txBox="1"/>
          <p:nvPr>
            <p:ph type="title"/>
          </p:nvPr>
        </p:nvSpPr>
        <p:spPr>
          <a:xfrm>
            <a:off x="1673352" y="151317"/>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MASS RABIES PEP ADMINISTRATION TIMELINE</a:t>
            </a:r>
            <a:endParaRPr/>
          </a:p>
        </p:txBody>
      </p:sp>
      <p:pic>
        <p:nvPicPr>
          <p:cNvPr descr="Speaker Phone" id="925" name="Google Shape;925;p107"/>
          <p:cNvPicPr preferRelativeResize="0"/>
          <p:nvPr/>
        </p:nvPicPr>
        <p:blipFill rotWithShape="1">
          <a:blip r:embed="rId6">
            <a:alphaModFix/>
          </a:blip>
          <a:srcRect b="0" l="0" r="0" t="0"/>
          <a:stretch/>
        </p:blipFill>
        <p:spPr>
          <a:xfrm>
            <a:off x="2632208" y="2278336"/>
            <a:ext cx="566047" cy="566047"/>
          </a:xfrm>
          <a:prstGeom prst="rect">
            <a:avLst/>
          </a:prstGeom>
          <a:noFill/>
          <a:ln>
            <a:noFill/>
          </a:ln>
        </p:spPr>
      </p:pic>
      <p:sp>
        <p:nvSpPr>
          <p:cNvPr id="926" name="Google Shape;926;p107"/>
          <p:cNvSpPr txBox="1"/>
          <p:nvPr/>
        </p:nvSpPr>
        <p:spPr>
          <a:xfrm>
            <a:off x="3655327" y="2758718"/>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HD1 rPEP clinic</a:t>
            </a:r>
            <a:endParaRPr b="0" i="0" sz="1100" u="none" cap="none" strike="noStrike">
              <a:solidFill>
                <a:srgbClr val="000000"/>
              </a:solidFill>
              <a:latin typeface="Arial"/>
              <a:ea typeface="Arial"/>
              <a:cs typeface="Arial"/>
              <a:sym typeface="Arial"/>
            </a:endParaRPr>
          </a:p>
        </p:txBody>
      </p:sp>
      <p:grpSp>
        <p:nvGrpSpPr>
          <p:cNvPr id="927" name="Google Shape;927;p107"/>
          <p:cNvGrpSpPr/>
          <p:nvPr/>
        </p:nvGrpSpPr>
        <p:grpSpPr>
          <a:xfrm>
            <a:off x="5222793" y="2005153"/>
            <a:ext cx="936118" cy="352202"/>
            <a:chOff x="3397" y="-94309"/>
            <a:chExt cx="2242200" cy="1335109"/>
          </a:xfrm>
        </p:grpSpPr>
        <p:sp>
          <p:nvSpPr>
            <p:cNvPr id="928" name="Google Shape;928;p107"/>
            <p:cNvSpPr/>
            <p:nvPr/>
          </p:nvSpPr>
          <p:spPr>
            <a:xfrm>
              <a:off x="3397" y="0"/>
              <a:ext cx="2242200" cy="12408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29" name="Google Shape;929;p107"/>
            <p:cNvSpPr txBox="1"/>
            <p:nvPr/>
          </p:nvSpPr>
          <p:spPr>
            <a:xfrm>
              <a:off x="3397" y="-94309"/>
              <a:ext cx="2242200" cy="12408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7</a:t>
              </a:r>
              <a:endParaRPr b="1" i="0" sz="1100" u="none" cap="none" strike="noStrike">
                <a:solidFill>
                  <a:schemeClr val="dk1"/>
                </a:solidFill>
                <a:latin typeface="Gill Sans"/>
                <a:ea typeface="Gill Sans"/>
                <a:cs typeface="Gill Sans"/>
                <a:sym typeface="Gill Sans"/>
              </a:endParaRPr>
            </a:p>
          </p:txBody>
        </p:sp>
      </p:grpSp>
      <p:sp>
        <p:nvSpPr>
          <p:cNvPr id="930" name="Google Shape;930;p107"/>
          <p:cNvSpPr txBox="1"/>
          <p:nvPr/>
        </p:nvSpPr>
        <p:spPr>
          <a:xfrm>
            <a:off x="5118364" y="2709109"/>
            <a:ext cx="1141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HD2 notification</a:t>
            </a:r>
            <a:endParaRPr b="0" i="0" sz="1100" u="none" cap="none" strike="noStrike">
              <a:solidFill>
                <a:srgbClr val="000000"/>
              </a:solidFill>
              <a:latin typeface="Arial"/>
              <a:ea typeface="Arial"/>
              <a:cs typeface="Arial"/>
              <a:sym typeface="Arial"/>
            </a:endParaRPr>
          </a:p>
        </p:txBody>
      </p:sp>
      <p:pic>
        <p:nvPicPr>
          <p:cNvPr descr="Speaker Phone" id="931" name="Google Shape;931;p107"/>
          <p:cNvPicPr preferRelativeResize="0"/>
          <p:nvPr/>
        </p:nvPicPr>
        <p:blipFill rotWithShape="1">
          <a:blip r:embed="rId7">
            <a:alphaModFix/>
          </a:blip>
          <a:srcRect b="0" l="0" r="0" t="0"/>
          <a:stretch/>
        </p:blipFill>
        <p:spPr>
          <a:xfrm>
            <a:off x="5414602" y="2228727"/>
            <a:ext cx="566047" cy="566047"/>
          </a:xfrm>
          <a:prstGeom prst="rect">
            <a:avLst/>
          </a:prstGeom>
          <a:noFill/>
          <a:ln>
            <a:noFill/>
          </a:ln>
        </p:spPr>
      </p:pic>
      <p:sp>
        <p:nvSpPr>
          <p:cNvPr id="932" name="Google Shape;932;p107"/>
          <p:cNvSpPr/>
          <p:nvPr/>
        </p:nvSpPr>
        <p:spPr>
          <a:xfrm>
            <a:off x="-56902" y="2134859"/>
            <a:ext cx="1071900" cy="2250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100"/>
              <a:buFont typeface="Arial"/>
              <a:buNone/>
            </a:pPr>
            <a:r>
              <a:rPr b="1" i="0" lang="en" sz="1100" u="none" cap="none" strike="noStrike">
                <a:solidFill>
                  <a:schemeClr val="dk1"/>
                </a:solidFill>
                <a:latin typeface="Gill Sans"/>
                <a:ea typeface="Gill Sans"/>
                <a:cs typeface="Gill Sans"/>
                <a:sym typeface="Gill Sans"/>
              </a:rPr>
              <a:t>June 26</a:t>
            </a:r>
            <a:endParaRPr b="0" i="0" sz="1100" u="none" cap="none" strike="noStrike">
              <a:solidFill>
                <a:srgbClr val="000000"/>
              </a:solidFill>
              <a:latin typeface="Arial"/>
              <a:ea typeface="Arial"/>
              <a:cs typeface="Arial"/>
              <a:sym typeface="Arial"/>
            </a:endParaRPr>
          </a:p>
        </p:txBody>
      </p:sp>
      <p:pic>
        <p:nvPicPr>
          <p:cNvPr descr="Bats" id="933" name="Google Shape;933;p107"/>
          <p:cNvPicPr preferRelativeResize="0"/>
          <p:nvPr/>
        </p:nvPicPr>
        <p:blipFill rotWithShape="1">
          <a:blip r:embed="rId8">
            <a:alphaModFix/>
          </a:blip>
          <a:srcRect b="0" l="0" r="0" t="0"/>
          <a:stretch/>
        </p:blipFill>
        <p:spPr>
          <a:xfrm>
            <a:off x="157712" y="2334384"/>
            <a:ext cx="534400" cy="534400"/>
          </a:xfrm>
          <a:prstGeom prst="rect">
            <a:avLst/>
          </a:prstGeom>
          <a:noFill/>
          <a:ln>
            <a:noFill/>
          </a:ln>
        </p:spPr>
      </p:pic>
      <p:sp>
        <p:nvSpPr>
          <p:cNvPr id="934" name="Google Shape;934;p107"/>
          <p:cNvSpPr txBox="1"/>
          <p:nvPr/>
        </p:nvSpPr>
        <p:spPr>
          <a:xfrm>
            <a:off x="7066531" y="1867840"/>
            <a:ext cx="607200" cy="4587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9</a:t>
            </a:r>
            <a:endParaRPr b="1" i="0" sz="1100" u="none" cap="none" strike="noStrike">
              <a:solidFill>
                <a:schemeClr val="dk1"/>
              </a:solidFill>
              <a:latin typeface="Gill Sans"/>
              <a:ea typeface="Gill Sans"/>
              <a:cs typeface="Gill Sans"/>
              <a:sym typeface="Gill Sans"/>
            </a:endParaRPr>
          </a:p>
        </p:txBody>
      </p:sp>
      <p:sp>
        <p:nvSpPr>
          <p:cNvPr id="935" name="Google Shape;935;p107"/>
          <p:cNvSpPr txBox="1"/>
          <p:nvPr/>
        </p:nvSpPr>
        <p:spPr>
          <a:xfrm>
            <a:off x="4627640" y="1838957"/>
            <a:ext cx="774600" cy="4794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6</a:t>
            </a:r>
            <a:endParaRPr b="0" i="0" sz="1100" u="none" cap="none" strike="noStrike">
              <a:solidFill>
                <a:srgbClr val="000000"/>
              </a:solidFill>
              <a:latin typeface="Arial"/>
              <a:ea typeface="Arial"/>
              <a:cs typeface="Arial"/>
              <a:sym typeface="Arial"/>
            </a:endParaRPr>
          </a:p>
        </p:txBody>
      </p:sp>
      <p:sp>
        <p:nvSpPr>
          <p:cNvPr id="936" name="Google Shape;936;p107"/>
          <p:cNvSpPr txBox="1"/>
          <p:nvPr/>
        </p:nvSpPr>
        <p:spPr>
          <a:xfrm>
            <a:off x="6260180" y="2045078"/>
            <a:ext cx="734100" cy="2775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8</a:t>
            </a:r>
            <a:endParaRPr b="0" i="0" sz="1100" u="none" cap="none" strike="noStrike">
              <a:solidFill>
                <a:srgbClr val="000000"/>
              </a:solidFill>
              <a:latin typeface="Arial"/>
              <a:ea typeface="Arial"/>
              <a:cs typeface="Arial"/>
              <a:sym typeface="Arial"/>
            </a:endParaRPr>
          </a:p>
        </p:txBody>
      </p:sp>
      <p:sp>
        <p:nvSpPr>
          <p:cNvPr id="937" name="Google Shape;937;p107"/>
          <p:cNvSpPr txBox="1"/>
          <p:nvPr/>
        </p:nvSpPr>
        <p:spPr>
          <a:xfrm>
            <a:off x="7872746" y="2039138"/>
            <a:ext cx="607200" cy="289200"/>
          </a:xfrm>
          <a:prstGeom prst="rect">
            <a:avLst/>
          </a:prstGeom>
          <a:noFill/>
          <a:ln>
            <a:noFill/>
          </a:ln>
        </p:spPr>
        <p:txBody>
          <a:bodyPr anchorCtr="0" anchor="b" bIns="80000" lIns="80000" spcFirstLastPara="1" rIns="80000" wrap="square" tIns="80000">
            <a:noAutofit/>
          </a:bodyPr>
          <a:lstStyle/>
          <a:p>
            <a:pPr indent="0" lvl="0" marL="0" marR="0" rtl="0" algn="ctr">
              <a:lnSpc>
                <a:spcPct val="90000"/>
              </a:lnSpc>
              <a:spcBef>
                <a:spcPts val="0"/>
              </a:spcBef>
              <a:spcAft>
                <a:spcPts val="0"/>
              </a:spcAft>
              <a:buClr>
                <a:schemeClr val="dk1"/>
              </a:buClr>
              <a:buSzPts val="1100"/>
              <a:buFont typeface="Gill Sans"/>
              <a:buNone/>
            </a:pPr>
            <a:r>
              <a:rPr b="1" i="0" lang="en" sz="1100" u="none" cap="none" strike="noStrike">
                <a:solidFill>
                  <a:schemeClr val="dk1"/>
                </a:solidFill>
                <a:latin typeface="Gill Sans"/>
                <a:ea typeface="Gill Sans"/>
                <a:cs typeface="Gill Sans"/>
                <a:sym typeface="Gill Sans"/>
              </a:rPr>
              <a:t>July 10</a:t>
            </a:r>
            <a:endParaRPr b="1" i="0" sz="1100" u="none" cap="none" strike="noStrike">
              <a:solidFill>
                <a:schemeClr val="dk1"/>
              </a:solidFill>
              <a:latin typeface="Gill Sans"/>
              <a:ea typeface="Gill Sans"/>
              <a:cs typeface="Gill Sans"/>
              <a:sym typeface="Gill Sans"/>
            </a:endParaRPr>
          </a:p>
        </p:txBody>
      </p:sp>
      <p:sp>
        <p:nvSpPr>
          <p:cNvPr id="938" name="Google Shape;938;p107"/>
          <p:cNvSpPr txBox="1"/>
          <p:nvPr/>
        </p:nvSpPr>
        <p:spPr>
          <a:xfrm>
            <a:off x="75755" y="2767201"/>
            <a:ext cx="918000" cy="715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Group 2 exposure</a:t>
            </a:r>
            <a:endParaRPr b="0" i="0" sz="1100" u="none" cap="none" strike="noStrike">
              <a:solidFill>
                <a:srgbClr val="000000"/>
              </a:solidFill>
              <a:latin typeface="Arial"/>
              <a:ea typeface="Arial"/>
              <a:cs typeface="Arial"/>
              <a:sym typeface="Arial"/>
            </a:endParaRPr>
          </a:p>
        </p:txBody>
      </p:sp>
      <p:sp>
        <p:nvSpPr>
          <p:cNvPr id="939" name="Google Shape;939;p107"/>
          <p:cNvSpPr txBox="1"/>
          <p:nvPr/>
        </p:nvSpPr>
        <p:spPr>
          <a:xfrm>
            <a:off x="6279614" y="2773022"/>
            <a:ext cx="603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Gill Sans"/>
                <a:ea typeface="Gill Sans"/>
                <a:cs typeface="Gill Sans"/>
                <a:sym typeface="Gill Sans"/>
              </a:rPr>
              <a:t>ICS</a:t>
            </a:r>
            <a:endParaRPr b="0" i="0" sz="1100" u="none" cap="none" strike="noStrike">
              <a:solidFill>
                <a:srgbClr val="000000"/>
              </a:solidFill>
              <a:latin typeface="Arial"/>
              <a:ea typeface="Arial"/>
              <a:cs typeface="Arial"/>
              <a:sym typeface="Arial"/>
            </a:endParaRPr>
          </a:p>
        </p:txBody>
      </p:sp>
      <p:pic>
        <p:nvPicPr>
          <p:cNvPr id="940" name="Google Shape;940;p107"/>
          <p:cNvPicPr preferRelativeResize="0"/>
          <p:nvPr/>
        </p:nvPicPr>
        <p:blipFill rotWithShape="1">
          <a:blip r:embed="rId9">
            <a:alphaModFix/>
          </a:blip>
          <a:srcRect b="0" l="0" r="0" t="0"/>
          <a:stretch/>
        </p:blipFill>
        <p:spPr>
          <a:xfrm>
            <a:off x="4789200" y="2334575"/>
            <a:ext cx="453544" cy="453544"/>
          </a:xfrm>
          <a:prstGeom prst="rect">
            <a:avLst/>
          </a:prstGeom>
          <a:noFill/>
          <a:ln>
            <a:noFill/>
          </a:ln>
        </p:spPr>
      </p:pic>
      <p:pic>
        <p:nvPicPr>
          <p:cNvPr id="941" name="Google Shape;941;p107"/>
          <p:cNvPicPr preferRelativeResize="0"/>
          <p:nvPr/>
        </p:nvPicPr>
        <p:blipFill rotWithShape="1">
          <a:blip r:embed="rId9">
            <a:alphaModFix/>
          </a:blip>
          <a:srcRect b="0" l="0" r="0" t="0"/>
          <a:stretch/>
        </p:blipFill>
        <p:spPr>
          <a:xfrm>
            <a:off x="5470856" y="3105332"/>
            <a:ext cx="453544" cy="453544"/>
          </a:xfrm>
          <a:prstGeom prst="rect">
            <a:avLst/>
          </a:prstGeom>
          <a:noFill/>
          <a:ln>
            <a:noFill/>
          </a:ln>
        </p:spPr>
      </p:pic>
      <p:pic>
        <p:nvPicPr>
          <p:cNvPr id="942" name="Google Shape;942;p107"/>
          <p:cNvPicPr preferRelativeResize="0"/>
          <p:nvPr/>
        </p:nvPicPr>
        <p:blipFill rotWithShape="1">
          <a:blip r:embed="rId9">
            <a:alphaModFix/>
          </a:blip>
          <a:srcRect b="0" l="0" r="0" t="0"/>
          <a:stretch/>
        </p:blipFill>
        <p:spPr>
          <a:xfrm>
            <a:off x="7143394" y="2362663"/>
            <a:ext cx="453544" cy="453544"/>
          </a:xfrm>
          <a:prstGeom prst="rect">
            <a:avLst/>
          </a:prstGeom>
          <a:noFill/>
          <a:ln>
            <a:noFill/>
          </a:ln>
        </p:spPr>
      </p:pic>
      <p:pic>
        <p:nvPicPr>
          <p:cNvPr id="943" name="Google Shape;943;p107"/>
          <p:cNvPicPr preferRelativeResize="0"/>
          <p:nvPr/>
        </p:nvPicPr>
        <p:blipFill rotWithShape="1">
          <a:blip r:embed="rId9">
            <a:alphaModFix/>
          </a:blip>
          <a:srcRect b="0" l="0" r="0" t="0"/>
          <a:stretch/>
        </p:blipFill>
        <p:spPr>
          <a:xfrm>
            <a:off x="6357300" y="2334575"/>
            <a:ext cx="453544" cy="453544"/>
          </a:xfrm>
          <a:prstGeom prst="rect">
            <a:avLst/>
          </a:prstGeom>
          <a:noFill/>
          <a:ln>
            <a:noFill/>
          </a:ln>
        </p:spPr>
      </p:pic>
      <p:pic>
        <p:nvPicPr>
          <p:cNvPr id="944" name="Google Shape;944;p107"/>
          <p:cNvPicPr preferRelativeResize="0"/>
          <p:nvPr/>
        </p:nvPicPr>
        <p:blipFill rotWithShape="1">
          <a:blip r:embed="rId9">
            <a:alphaModFix/>
          </a:blip>
          <a:srcRect b="0" l="0" r="0" t="0"/>
          <a:stretch/>
        </p:blipFill>
        <p:spPr>
          <a:xfrm>
            <a:off x="7949606" y="2334575"/>
            <a:ext cx="453544" cy="45354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p108"/>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HD2 RESPONSE</a:t>
            </a:r>
            <a:endParaRPr/>
          </a:p>
        </p:txBody>
      </p:sp>
      <p:sp>
        <p:nvSpPr>
          <p:cNvPr id="951" name="Google Shape;951;p108"/>
          <p:cNvSpPr txBox="1"/>
          <p:nvPr>
            <p:ph idx="1" type="body"/>
          </p:nvPr>
        </p:nvSpPr>
        <p:spPr>
          <a:xfrm>
            <a:off x="594646" y="1900820"/>
            <a:ext cx="6494700" cy="2732400"/>
          </a:xfrm>
          <a:prstGeom prst="rect">
            <a:avLst/>
          </a:prstGeom>
          <a:noFill/>
          <a:ln>
            <a:noFill/>
          </a:ln>
        </p:spPr>
        <p:txBody>
          <a:bodyPr anchorCtr="0" anchor="t" bIns="34275" lIns="68575" spcFirstLastPara="1" rIns="68575" wrap="square" tIns="34275">
            <a:normAutofit/>
          </a:bodyPr>
          <a:lstStyle/>
          <a:p>
            <a:pPr indent="-171450" lvl="0" marL="177800" rtl="0" algn="l">
              <a:lnSpc>
                <a:spcPct val="100000"/>
              </a:lnSpc>
              <a:spcBef>
                <a:spcPts val="0"/>
              </a:spcBef>
              <a:spcAft>
                <a:spcPts val="0"/>
              </a:spcAft>
              <a:buSzPts val="1500"/>
              <a:buChar char="•"/>
            </a:pPr>
            <a:r>
              <a:rPr lang="en" sz="1500"/>
              <a:t>33 campers were recommended to receive rPEP</a:t>
            </a:r>
            <a:endParaRPr sz="1500"/>
          </a:p>
          <a:p>
            <a:pPr indent="-177800" lvl="1" marL="342900" rtl="0" algn="l">
              <a:lnSpc>
                <a:spcPct val="100000"/>
              </a:lnSpc>
              <a:spcBef>
                <a:spcPts val="800"/>
              </a:spcBef>
              <a:spcAft>
                <a:spcPts val="0"/>
              </a:spcAft>
              <a:buSzPts val="1400"/>
              <a:buChar char="•"/>
            </a:pPr>
            <a:r>
              <a:rPr lang="en" sz="1400"/>
              <a:t>3 lost to follow-up or declined rPEP</a:t>
            </a:r>
            <a:endParaRPr sz="1400"/>
          </a:p>
          <a:p>
            <a:pPr indent="-177800" lvl="1" marL="342900" rtl="0" algn="l">
              <a:lnSpc>
                <a:spcPct val="100000"/>
              </a:lnSpc>
              <a:spcBef>
                <a:spcPts val="800"/>
              </a:spcBef>
              <a:spcAft>
                <a:spcPts val="0"/>
              </a:spcAft>
              <a:buSzPts val="1400"/>
              <a:buChar char="•"/>
            </a:pPr>
            <a:r>
              <a:rPr lang="en" sz="1400"/>
              <a:t>30 campers began and completed rPEP</a:t>
            </a:r>
            <a:endParaRPr sz="1400"/>
          </a:p>
          <a:p>
            <a:pPr indent="-88900" lvl="0" marL="177800" rtl="0" algn="l">
              <a:lnSpc>
                <a:spcPct val="100000"/>
              </a:lnSpc>
              <a:spcBef>
                <a:spcPts val="800"/>
              </a:spcBef>
              <a:spcAft>
                <a:spcPts val="0"/>
              </a:spcAft>
              <a:buSzPts val="14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109"/>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HD2 RESPONSE</a:t>
            </a:r>
            <a:endParaRPr/>
          </a:p>
        </p:txBody>
      </p:sp>
      <p:sp>
        <p:nvSpPr>
          <p:cNvPr id="958" name="Google Shape;958;p109"/>
          <p:cNvSpPr txBox="1"/>
          <p:nvPr>
            <p:ph idx="1" type="body"/>
          </p:nvPr>
        </p:nvSpPr>
        <p:spPr>
          <a:xfrm>
            <a:off x="594646" y="1900820"/>
            <a:ext cx="6494700" cy="2732400"/>
          </a:xfrm>
          <a:prstGeom prst="rect">
            <a:avLst/>
          </a:prstGeom>
          <a:noFill/>
          <a:ln>
            <a:noFill/>
          </a:ln>
        </p:spPr>
        <p:txBody>
          <a:bodyPr anchorCtr="0" anchor="t" bIns="34275" lIns="68575" spcFirstLastPara="1" rIns="68575" wrap="square" tIns="34275">
            <a:normAutofit/>
          </a:bodyPr>
          <a:lstStyle/>
          <a:p>
            <a:pPr indent="-171450" lvl="0" marL="177800" rtl="0" algn="l">
              <a:lnSpc>
                <a:spcPct val="100000"/>
              </a:lnSpc>
              <a:spcBef>
                <a:spcPts val="0"/>
              </a:spcBef>
              <a:spcAft>
                <a:spcPts val="0"/>
              </a:spcAft>
              <a:buSzPts val="1500"/>
              <a:buChar char="•"/>
            </a:pPr>
            <a:r>
              <a:rPr lang="en" sz="1500"/>
              <a:t>33 campers were recommended to receive rPEP</a:t>
            </a:r>
            <a:endParaRPr sz="1500"/>
          </a:p>
          <a:p>
            <a:pPr indent="-177800" lvl="1" marL="342900" rtl="0" algn="l">
              <a:lnSpc>
                <a:spcPct val="100000"/>
              </a:lnSpc>
              <a:spcBef>
                <a:spcPts val="800"/>
              </a:spcBef>
              <a:spcAft>
                <a:spcPts val="0"/>
              </a:spcAft>
              <a:buSzPts val="1400"/>
              <a:buChar char="•"/>
            </a:pPr>
            <a:r>
              <a:rPr lang="en" sz="1400"/>
              <a:t>3 lost to follow-up or declined rPEP</a:t>
            </a:r>
            <a:endParaRPr sz="1400"/>
          </a:p>
          <a:p>
            <a:pPr indent="-177800" lvl="1" marL="342900" rtl="0" algn="l">
              <a:lnSpc>
                <a:spcPct val="100000"/>
              </a:lnSpc>
              <a:spcBef>
                <a:spcPts val="800"/>
              </a:spcBef>
              <a:spcAft>
                <a:spcPts val="0"/>
              </a:spcAft>
              <a:buSzPts val="1400"/>
              <a:buChar char="•"/>
            </a:pPr>
            <a:r>
              <a:rPr lang="en" sz="1400"/>
              <a:t>30 campers began and completed rPEP</a:t>
            </a:r>
            <a:endParaRPr sz="1400"/>
          </a:p>
          <a:p>
            <a:pPr indent="-171450" lvl="0" marL="177800" rtl="0" algn="l">
              <a:lnSpc>
                <a:spcPct val="100000"/>
              </a:lnSpc>
              <a:spcBef>
                <a:spcPts val="800"/>
              </a:spcBef>
              <a:spcAft>
                <a:spcPts val="0"/>
              </a:spcAft>
              <a:buSzPts val="1500"/>
              <a:buChar char="•"/>
            </a:pPr>
            <a:r>
              <a:rPr lang="en" sz="1500"/>
              <a:t>HD2 referred campers to EDs for HRIG and first dose</a:t>
            </a:r>
            <a:endParaRPr/>
          </a:p>
          <a:p>
            <a:pPr indent="-177800" lvl="1" marL="342900" rtl="0" algn="l">
              <a:lnSpc>
                <a:spcPct val="100000"/>
              </a:lnSpc>
              <a:spcBef>
                <a:spcPts val="800"/>
              </a:spcBef>
              <a:spcAft>
                <a:spcPts val="0"/>
              </a:spcAft>
              <a:buSzPts val="1400"/>
              <a:buChar char="•"/>
            </a:pPr>
            <a:r>
              <a:rPr lang="en" sz="1400"/>
              <a:t>4 campers seeking PEP at a hospital needed to be referred elsewhere </a:t>
            </a:r>
            <a:endParaRPr/>
          </a:p>
          <a:p>
            <a:pPr indent="-88900" lvl="0" marL="177800" rtl="0" algn="l">
              <a:lnSpc>
                <a:spcPct val="100000"/>
              </a:lnSpc>
              <a:spcBef>
                <a:spcPts val="800"/>
              </a:spcBef>
              <a:spcAft>
                <a:spcPts val="0"/>
              </a:spcAft>
              <a:buSzPts val="1400"/>
              <a:buNone/>
            </a:pPr>
            <a:r>
              <a:t/>
            </a:r>
            <a:endParaRPr/>
          </a:p>
        </p:txBody>
      </p:sp>
      <p:pic>
        <p:nvPicPr>
          <p:cNvPr descr="Hospital" id="959" name="Google Shape;959;p109"/>
          <p:cNvPicPr preferRelativeResize="0"/>
          <p:nvPr/>
        </p:nvPicPr>
        <p:blipFill rotWithShape="1">
          <a:blip r:embed="rId3">
            <a:alphaModFix/>
          </a:blip>
          <a:srcRect b="0" l="0" r="0" t="0"/>
          <a:stretch/>
        </p:blipFill>
        <p:spPr>
          <a:xfrm>
            <a:off x="6821616" y="2047182"/>
            <a:ext cx="1049135" cy="10491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10"/>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HD2 RESPONSE</a:t>
            </a:r>
            <a:endParaRPr/>
          </a:p>
        </p:txBody>
      </p:sp>
      <p:sp>
        <p:nvSpPr>
          <p:cNvPr id="966" name="Google Shape;966;p110"/>
          <p:cNvSpPr txBox="1"/>
          <p:nvPr>
            <p:ph idx="1" type="body"/>
          </p:nvPr>
        </p:nvSpPr>
        <p:spPr>
          <a:xfrm>
            <a:off x="594646" y="1900820"/>
            <a:ext cx="6494700" cy="2732400"/>
          </a:xfrm>
          <a:prstGeom prst="rect">
            <a:avLst/>
          </a:prstGeom>
          <a:noFill/>
          <a:ln>
            <a:noFill/>
          </a:ln>
        </p:spPr>
        <p:txBody>
          <a:bodyPr anchorCtr="0" anchor="t" bIns="34275" lIns="68575" spcFirstLastPara="1" rIns="68575" wrap="square" tIns="34275">
            <a:normAutofit/>
          </a:bodyPr>
          <a:lstStyle/>
          <a:p>
            <a:pPr indent="-171450" lvl="0" marL="177800" rtl="0" algn="l">
              <a:lnSpc>
                <a:spcPct val="100000"/>
              </a:lnSpc>
              <a:spcBef>
                <a:spcPts val="0"/>
              </a:spcBef>
              <a:spcAft>
                <a:spcPts val="0"/>
              </a:spcAft>
              <a:buSzPts val="1500"/>
              <a:buChar char="•"/>
            </a:pPr>
            <a:r>
              <a:rPr lang="en" sz="1500"/>
              <a:t>33 campers were recommended to receive rPEP</a:t>
            </a:r>
            <a:endParaRPr sz="1500"/>
          </a:p>
          <a:p>
            <a:pPr indent="-177800" lvl="1" marL="342900" rtl="0" algn="l">
              <a:lnSpc>
                <a:spcPct val="100000"/>
              </a:lnSpc>
              <a:spcBef>
                <a:spcPts val="800"/>
              </a:spcBef>
              <a:spcAft>
                <a:spcPts val="0"/>
              </a:spcAft>
              <a:buSzPts val="1400"/>
              <a:buChar char="•"/>
            </a:pPr>
            <a:r>
              <a:rPr lang="en" sz="1400"/>
              <a:t>3 lost to follow-up or declined rPEP</a:t>
            </a:r>
            <a:endParaRPr sz="1400"/>
          </a:p>
          <a:p>
            <a:pPr indent="-177800" lvl="1" marL="342900" rtl="0" algn="l">
              <a:lnSpc>
                <a:spcPct val="100000"/>
              </a:lnSpc>
              <a:spcBef>
                <a:spcPts val="800"/>
              </a:spcBef>
              <a:spcAft>
                <a:spcPts val="0"/>
              </a:spcAft>
              <a:buSzPts val="1400"/>
              <a:buChar char="•"/>
            </a:pPr>
            <a:r>
              <a:rPr lang="en" sz="1400"/>
              <a:t>30 campers began and completed rPEP</a:t>
            </a:r>
            <a:endParaRPr sz="1400"/>
          </a:p>
          <a:p>
            <a:pPr indent="-171450" lvl="0" marL="177800" rtl="0" algn="l">
              <a:lnSpc>
                <a:spcPct val="100000"/>
              </a:lnSpc>
              <a:spcBef>
                <a:spcPts val="800"/>
              </a:spcBef>
              <a:spcAft>
                <a:spcPts val="0"/>
              </a:spcAft>
              <a:buSzPts val="1500"/>
              <a:buChar char="•"/>
            </a:pPr>
            <a:r>
              <a:rPr lang="en" sz="1500"/>
              <a:t>HD2 referred campers to EDs for HRIG and first dose</a:t>
            </a:r>
            <a:endParaRPr/>
          </a:p>
          <a:p>
            <a:pPr indent="-177800" lvl="1" marL="342900" rtl="0" algn="l">
              <a:lnSpc>
                <a:spcPct val="100000"/>
              </a:lnSpc>
              <a:spcBef>
                <a:spcPts val="800"/>
              </a:spcBef>
              <a:spcAft>
                <a:spcPts val="0"/>
              </a:spcAft>
              <a:buSzPts val="1400"/>
              <a:buChar char="•"/>
            </a:pPr>
            <a:r>
              <a:rPr lang="en" sz="1400"/>
              <a:t>4 campers seeking PEP at a hospital needed to be referred elsewhere </a:t>
            </a:r>
            <a:endParaRPr/>
          </a:p>
          <a:p>
            <a:pPr indent="-171450" lvl="0" marL="177800" rtl="0" algn="l">
              <a:lnSpc>
                <a:spcPct val="100000"/>
              </a:lnSpc>
              <a:spcBef>
                <a:spcPts val="800"/>
              </a:spcBef>
              <a:spcAft>
                <a:spcPts val="0"/>
              </a:spcAft>
              <a:buSzPts val="1500"/>
              <a:buChar char="•"/>
            </a:pPr>
            <a:r>
              <a:rPr lang="en" sz="1500"/>
              <a:t>HD2 held a clinic for a subset of campers for remaining doses</a:t>
            </a:r>
            <a:endParaRPr/>
          </a:p>
          <a:p>
            <a:pPr indent="-88900" lvl="0" marL="177800" rtl="0" algn="l">
              <a:lnSpc>
                <a:spcPct val="100000"/>
              </a:lnSpc>
              <a:spcBef>
                <a:spcPts val="800"/>
              </a:spcBef>
              <a:spcAft>
                <a:spcPts val="0"/>
              </a:spcAft>
              <a:buSzPts val="1400"/>
              <a:buNone/>
            </a:pPr>
            <a:r>
              <a:t/>
            </a:r>
            <a:endParaRPr/>
          </a:p>
        </p:txBody>
      </p:sp>
      <p:pic>
        <p:nvPicPr>
          <p:cNvPr descr="Hospital" id="967" name="Google Shape;967;p110"/>
          <p:cNvPicPr preferRelativeResize="0"/>
          <p:nvPr/>
        </p:nvPicPr>
        <p:blipFill rotWithShape="1">
          <a:blip r:embed="rId3">
            <a:alphaModFix/>
          </a:blip>
          <a:srcRect b="0" l="0" r="0" t="0"/>
          <a:stretch/>
        </p:blipFill>
        <p:spPr>
          <a:xfrm>
            <a:off x="6821616" y="2047182"/>
            <a:ext cx="1049135" cy="104913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111"/>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HD2 RESPONSE</a:t>
            </a:r>
            <a:endParaRPr/>
          </a:p>
        </p:txBody>
      </p:sp>
      <p:sp>
        <p:nvSpPr>
          <p:cNvPr id="974" name="Google Shape;974;p111"/>
          <p:cNvSpPr txBox="1"/>
          <p:nvPr>
            <p:ph idx="1" type="body"/>
          </p:nvPr>
        </p:nvSpPr>
        <p:spPr>
          <a:xfrm>
            <a:off x="594646" y="1900820"/>
            <a:ext cx="6494700" cy="2732400"/>
          </a:xfrm>
          <a:prstGeom prst="rect">
            <a:avLst/>
          </a:prstGeom>
          <a:noFill/>
          <a:ln>
            <a:noFill/>
          </a:ln>
        </p:spPr>
        <p:txBody>
          <a:bodyPr anchorCtr="0" anchor="t" bIns="34275" lIns="68575" spcFirstLastPara="1" rIns="68575" wrap="square" tIns="34275">
            <a:normAutofit lnSpcReduction="10000"/>
          </a:bodyPr>
          <a:lstStyle/>
          <a:p>
            <a:pPr indent="-171450" lvl="0" marL="177800" rtl="0" algn="l">
              <a:lnSpc>
                <a:spcPct val="100000"/>
              </a:lnSpc>
              <a:spcBef>
                <a:spcPts val="0"/>
              </a:spcBef>
              <a:spcAft>
                <a:spcPts val="0"/>
              </a:spcAft>
              <a:buSzPts val="1500"/>
              <a:buChar char="•"/>
            </a:pPr>
            <a:r>
              <a:rPr lang="en" sz="1500"/>
              <a:t>33 campers were recommended to receive rPEP</a:t>
            </a:r>
            <a:endParaRPr sz="1500"/>
          </a:p>
          <a:p>
            <a:pPr indent="-177800" lvl="1" marL="342900" rtl="0" algn="l">
              <a:lnSpc>
                <a:spcPct val="100000"/>
              </a:lnSpc>
              <a:spcBef>
                <a:spcPts val="800"/>
              </a:spcBef>
              <a:spcAft>
                <a:spcPts val="0"/>
              </a:spcAft>
              <a:buSzPts val="1400"/>
              <a:buChar char="•"/>
            </a:pPr>
            <a:r>
              <a:rPr lang="en" sz="1400"/>
              <a:t>3 lost to follow-up or declined rPEP</a:t>
            </a:r>
            <a:endParaRPr sz="1400"/>
          </a:p>
          <a:p>
            <a:pPr indent="-177800" lvl="1" marL="342900" rtl="0" algn="l">
              <a:lnSpc>
                <a:spcPct val="100000"/>
              </a:lnSpc>
              <a:spcBef>
                <a:spcPts val="800"/>
              </a:spcBef>
              <a:spcAft>
                <a:spcPts val="0"/>
              </a:spcAft>
              <a:buSzPts val="1400"/>
              <a:buChar char="•"/>
            </a:pPr>
            <a:r>
              <a:rPr lang="en" sz="1400"/>
              <a:t>30 campers began and completed rPEP</a:t>
            </a:r>
            <a:endParaRPr sz="1400"/>
          </a:p>
          <a:p>
            <a:pPr indent="-171450" lvl="0" marL="177800" rtl="0" algn="l">
              <a:lnSpc>
                <a:spcPct val="100000"/>
              </a:lnSpc>
              <a:spcBef>
                <a:spcPts val="800"/>
              </a:spcBef>
              <a:spcAft>
                <a:spcPts val="0"/>
              </a:spcAft>
              <a:buSzPts val="1500"/>
              <a:buChar char="•"/>
            </a:pPr>
            <a:r>
              <a:rPr lang="en" sz="1500"/>
              <a:t>HD2 referred campers to EDs for HRIG and first dose</a:t>
            </a:r>
            <a:endParaRPr/>
          </a:p>
          <a:p>
            <a:pPr indent="-177800" lvl="1" marL="342900" rtl="0" algn="l">
              <a:lnSpc>
                <a:spcPct val="100000"/>
              </a:lnSpc>
              <a:spcBef>
                <a:spcPts val="800"/>
              </a:spcBef>
              <a:spcAft>
                <a:spcPts val="0"/>
              </a:spcAft>
              <a:buSzPts val="1400"/>
              <a:buChar char="•"/>
            </a:pPr>
            <a:r>
              <a:rPr lang="en" sz="1400"/>
              <a:t>4 campers seeking PEP at a hospital needed to be referred elsewhere </a:t>
            </a:r>
            <a:endParaRPr/>
          </a:p>
          <a:p>
            <a:pPr indent="-171450" lvl="0" marL="177800" rtl="0" algn="l">
              <a:lnSpc>
                <a:spcPct val="100000"/>
              </a:lnSpc>
              <a:spcBef>
                <a:spcPts val="800"/>
              </a:spcBef>
              <a:spcAft>
                <a:spcPts val="0"/>
              </a:spcAft>
              <a:buSzPts val="1500"/>
              <a:buChar char="•"/>
            </a:pPr>
            <a:r>
              <a:rPr lang="en" sz="1500"/>
              <a:t>HD2 held a clinic for a subset of campers for remaining doses</a:t>
            </a:r>
            <a:endParaRPr/>
          </a:p>
          <a:p>
            <a:pPr indent="-171450" lvl="0" marL="177800" rtl="0" algn="l">
              <a:lnSpc>
                <a:spcPct val="100000"/>
              </a:lnSpc>
              <a:spcBef>
                <a:spcPts val="800"/>
              </a:spcBef>
              <a:spcAft>
                <a:spcPts val="0"/>
              </a:spcAft>
              <a:buSzPts val="1500"/>
              <a:buChar char="•"/>
            </a:pPr>
            <a:r>
              <a:rPr lang="en" sz="1500"/>
              <a:t>Established vendor (Vaccine Shop/Sanofi) and funding</a:t>
            </a:r>
            <a:endParaRPr/>
          </a:p>
          <a:p>
            <a:pPr indent="-177800" lvl="1" marL="342900" rtl="0" algn="l">
              <a:lnSpc>
                <a:spcPct val="100000"/>
              </a:lnSpc>
              <a:spcBef>
                <a:spcPts val="800"/>
              </a:spcBef>
              <a:spcAft>
                <a:spcPts val="0"/>
              </a:spcAft>
              <a:buSzPts val="1400"/>
              <a:buChar char="•"/>
            </a:pPr>
            <a:r>
              <a:rPr lang="en" sz="1400"/>
              <a:t>Upfront PEP costs were </a:t>
            </a:r>
            <a:r>
              <a:rPr b="1" lang="en" sz="1400"/>
              <a:t>$1,048 </a:t>
            </a:r>
            <a:r>
              <a:rPr lang="en" sz="1400"/>
              <a:t>per camper</a:t>
            </a:r>
            <a:endParaRPr/>
          </a:p>
          <a:p>
            <a:pPr indent="-88900" lvl="0" marL="177800" rtl="0" algn="l">
              <a:lnSpc>
                <a:spcPct val="100000"/>
              </a:lnSpc>
              <a:spcBef>
                <a:spcPts val="800"/>
              </a:spcBef>
              <a:spcAft>
                <a:spcPts val="0"/>
              </a:spcAft>
              <a:buSzPts val="1400"/>
              <a:buNone/>
            </a:pPr>
            <a:r>
              <a:t/>
            </a:r>
            <a:endParaRPr/>
          </a:p>
        </p:txBody>
      </p:sp>
      <p:pic>
        <p:nvPicPr>
          <p:cNvPr descr="Homepage" id="975" name="Google Shape;975;p111"/>
          <p:cNvPicPr preferRelativeResize="0"/>
          <p:nvPr/>
        </p:nvPicPr>
        <p:blipFill rotWithShape="1">
          <a:blip r:embed="rId3">
            <a:alphaModFix/>
          </a:blip>
          <a:srcRect b="0" l="0" r="0" t="0"/>
          <a:stretch/>
        </p:blipFill>
        <p:spPr>
          <a:xfrm>
            <a:off x="5435396" y="3897331"/>
            <a:ext cx="3493294" cy="735806"/>
          </a:xfrm>
          <a:prstGeom prst="rect">
            <a:avLst/>
          </a:prstGeom>
          <a:noFill/>
          <a:ln>
            <a:noFill/>
          </a:ln>
        </p:spPr>
      </p:pic>
      <p:pic>
        <p:nvPicPr>
          <p:cNvPr descr="Hospital" id="976" name="Google Shape;976;p111"/>
          <p:cNvPicPr preferRelativeResize="0"/>
          <p:nvPr/>
        </p:nvPicPr>
        <p:blipFill rotWithShape="1">
          <a:blip r:embed="rId4">
            <a:alphaModFix/>
          </a:blip>
          <a:srcRect b="0" l="0" r="0" t="0"/>
          <a:stretch/>
        </p:blipFill>
        <p:spPr>
          <a:xfrm>
            <a:off x="6821616" y="2047182"/>
            <a:ext cx="1049135" cy="104913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1" name="Shape 981"/>
        <p:cNvGrpSpPr/>
        <p:nvPr/>
      </p:nvGrpSpPr>
      <p:grpSpPr>
        <a:xfrm>
          <a:off x="0" y="0"/>
          <a:ext cx="0" cy="0"/>
          <a:chOff x="0" y="0"/>
          <a:chExt cx="0" cy="0"/>
        </a:xfrm>
      </p:grpSpPr>
      <p:sp>
        <p:nvSpPr>
          <p:cNvPr id="982" name="Google Shape;982;p112"/>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SUCCESSES AND CHALLENGES</a:t>
            </a:r>
            <a:endParaRPr/>
          </a:p>
        </p:txBody>
      </p:sp>
      <p:pic>
        <p:nvPicPr>
          <p:cNvPr descr="HRIG Dosing and Administration | Rabies Watch" id="983" name="Google Shape;983;p112"/>
          <p:cNvPicPr preferRelativeResize="0"/>
          <p:nvPr/>
        </p:nvPicPr>
        <p:blipFill rotWithShape="1">
          <a:blip r:embed="rId3">
            <a:alphaModFix/>
          </a:blip>
          <a:srcRect b="0" l="0" r="0" t="0"/>
          <a:stretch/>
        </p:blipFill>
        <p:spPr>
          <a:xfrm>
            <a:off x="537442" y="1862686"/>
            <a:ext cx="3346099" cy="255818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8" name="Shape 988"/>
        <p:cNvGrpSpPr/>
        <p:nvPr/>
      </p:nvGrpSpPr>
      <p:grpSpPr>
        <a:xfrm>
          <a:off x="0" y="0"/>
          <a:ext cx="0" cy="0"/>
          <a:chOff x="0" y="0"/>
          <a:chExt cx="0" cy="0"/>
        </a:xfrm>
      </p:grpSpPr>
      <p:sp>
        <p:nvSpPr>
          <p:cNvPr id="989" name="Google Shape;989;p113"/>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SUCCESSES AND CHALLENGES</a:t>
            </a:r>
            <a:endParaRPr/>
          </a:p>
        </p:txBody>
      </p:sp>
      <p:pic>
        <p:nvPicPr>
          <p:cNvPr descr="HRIG Dosing and Administration | Rabies Watch" id="990" name="Google Shape;990;p113"/>
          <p:cNvPicPr preferRelativeResize="0"/>
          <p:nvPr/>
        </p:nvPicPr>
        <p:blipFill rotWithShape="1">
          <a:blip r:embed="rId3">
            <a:alphaModFix/>
          </a:blip>
          <a:srcRect b="0" l="0" r="0" t="0"/>
          <a:stretch/>
        </p:blipFill>
        <p:spPr>
          <a:xfrm>
            <a:off x="537442" y="1862686"/>
            <a:ext cx="3346099" cy="2558181"/>
          </a:xfrm>
          <a:prstGeom prst="rect">
            <a:avLst/>
          </a:prstGeom>
          <a:noFill/>
          <a:ln>
            <a:noFill/>
          </a:ln>
        </p:spPr>
      </p:pic>
      <p:sp>
        <p:nvSpPr>
          <p:cNvPr id="991" name="Google Shape;991;p113"/>
          <p:cNvSpPr txBox="1"/>
          <p:nvPr/>
        </p:nvSpPr>
        <p:spPr>
          <a:xfrm>
            <a:off x="537442" y="4379952"/>
            <a:ext cx="3657300" cy="577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rgbClr val="6B8890"/>
                </a:solidFill>
                <a:latin typeface="Gill Sans"/>
                <a:ea typeface="Gill Sans"/>
                <a:cs typeface="Gill Sans"/>
                <a:sym typeface="Gill Sans"/>
              </a:rPr>
              <a:t>100% completion</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6" name="Shape 996"/>
        <p:cNvGrpSpPr/>
        <p:nvPr/>
      </p:nvGrpSpPr>
      <p:grpSpPr>
        <a:xfrm>
          <a:off x="0" y="0"/>
          <a:ext cx="0" cy="0"/>
          <a:chOff x="0" y="0"/>
          <a:chExt cx="0" cy="0"/>
        </a:xfrm>
      </p:grpSpPr>
      <p:sp>
        <p:nvSpPr>
          <p:cNvPr id="997" name="Google Shape;997;p114"/>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SUCCESSES AND CHALLENGES</a:t>
            </a:r>
            <a:endParaRPr/>
          </a:p>
        </p:txBody>
      </p:sp>
      <p:pic>
        <p:nvPicPr>
          <p:cNvPr descr="HRIG Dosing and Administration | Rabies Watch" id="998" name="Google Shape;998;p114"/>
          <p:cNvPicPr preferRelativeResize="0"/>
          <p:nvPr/>
        </p:nvPicPr>
        <p:blipFill rotWithShape="1">
          <a:blip r:embed="rId3">
            <a:alphaModFix/>
          </a:blip>
          <a:srcRect b="0" l="0" r="0" t="0"/>
          <a:stretch/>
        </p:blipFill>
        <p:spPr>
          <a:xfrm>
            <a:off x="537442" y="1862686"/>
            <a:ext cx="3346099" cy="2558181"/>
          </a:xfrm>
          <a:prstGeom prst="rect">
            <a:avLst/>
          </a:prstGeom>
          <a:noFill/>
          <a:ln>
            <a:noFill/>
          </a:ln>
        </p:spPr>
      </p:pic>
      <p:pic>
        <p:nvPicPr>
          <p:cNvPr id="999" name="Google Shape;999;p114"/>
          <p:cNvPicPr preferRelativeResize="0"/>
          <p:nvPr/>
        </p:nvPicPr>
        <p:blipFill rotWithShape="1">
          <a:blip r:embed="rId4">
            <a:alphaModFix/>
          </a:blip>
          <a:srcRect b="0" l="0" r="0" t="0"/>
          <a:stretch/>
        </p:blipFill>
        <p:spPr>
          <a:xfrm>
            <a:off x="4618959" y="1675077"/>
            <a:ext cx="1650206" cy="1557338"/>
          </a:xfrm>
          <a:prstGeom prst="rect">
            <a:avLst/>
          </a:prstGeom>
          <a:noFill/>
          <a:ln>
            <a:noFill/>
          </a:ln>
        </p:spPr>
      </p:pic>
      <p:pic>
        <p:nvPicPr>
          <p:cNvPr descr="The Impact Of The COVID-19 Pandemic On ..." id="1000" name="Google Shape;1000;p114"/>
          <p:cNvPicPr preferRelativeResize="0"/>
          <p:nvPr/>
        </p:nvPicPr>
        <p:blipFill rotWithShape="1">
          <a:blip r:embed="rId5">
            <a:alphaModFix/>
          </a:blip>
          <a:srcRect b="0" l="0" r="0" t="0"/>
          <a:stretch/>
        </p:blipFill>
        <p:spPr>
          <a:xfrm>
            <a:off x="6380781" y="3112675"/>
            <a:ext cx="1964531" cy="130730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5" name="Shape 1005"/>
        <p:cNvGrpSpPr/>
        <p:nvPr/>
      </p:nvGrpSpPr>
      <p:grpSpPr>
        <a:xfrm>
          <a:off x="0" y="0"/>
          <a:ext cx="0" cy="0"/>
          <a:chOff x="0" y="0"/>
          <a:chExt cx="0" cy="0"/>
        </a:xfrm>
      </p:grpSpPr>
      <p:sp>
        <p:nvSpPr>
          <p:cNvPr id="1006" name="Google Shape;1006;p115"/>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SUCCESSES AND CHALLENGES</a:t>
            </a:r>
            <a:endParaRPr/>
          </a:p>
        </p:txBody>
      </p:sp>
      <p:pic>
        <p:nvPicPr>
          <p:cNvPr descr="HRIG Dosing and Administration | Rabies Watch" id="1007" name="Google Shape;1007;p115"/>
          <p:cNvPicPr preferRelativeResize="0"/>
          <p:nvPr/>
        </p:nvPicPr>
        <p:blipFill rotWithShape="1">
          <a:blip r:embed="rId3">
            <a:alphaModFix/>
          </a:blip>
          <a:srcRect b="0" l="0" r="0" t="0"/>
          <a:stretch/>
        </p:blipFill>
        <p:spPr>
          <a:xfrm>
            <a:off x="537442" y="1862686"/>
            <a:ext cx="3346099" cy="2558181"/>
          </a:xfrm>
          <a:prstGeom prst="rect">
            <a:avLst/>
          </a:prstGeom>
          <a:noFill/>
          <a:ln>
            <a:noFill/>
          </a:ln>
        </p:spPr>
      </p:pic>
      <p:pic>
        <p:nvPicPr>
          <p:cNvPr id="1008" name="Google Shape;1008;p115"/>
          <p:cNvPicPr preferRelativeResize="0"/>
          <p:nvPr/>
        </p:nvPicPr>
        <p:blipFill rotWithShape="1">
          <a:blip r:embed="rId4">
            <a:alphaModFix/>
          </a:blip>
          <a:srcRect b="0" l="0" r="0" t="0"/>
          <a:stretch/>
        </p:blipFill>
        <p:spPr>
          <a:xfrm>
            <a:off x="4618959" y="1675077"/>
            <a:ext cx="1650206" cy="1557338"/>
          </a:xfrm>
          <a:prstGeom prst="rect">
            <a:avLst/>
          </a:prstGeom>
          <a:noFill/>
          <a:ln>
            <a:noFill/>
          </a:ln>
        </p:spPr>
      </p:pic>
      <p:pic>
        <p:nvPicPr>
          <p:cNvPr id="1009" name="Google Shape;1009;p115"/>
          <p:cNvPicPr preferRelativeResize="0"/>
          <p:nvPr/>
        </p:nvPicPr>
        <p:blipFill rotWithShape="1">
          <a:blip r:embed="rId4">
            <a:alphaModFix/>
          </a:blip>
          <a:srcRect b="0" l="0" r="0" t="0"/>
          <a:stretch/>
        </p:blipFill>
        <p:spPr>
          <a:xfrm>
            <a:off x="6460548" y="2679260"/>
            <a:ext cx="1650206" cy="1557338"/>
          </a:xfrm>
          <a:prstGeom prst="rect">
            <a:avLst/>
          </a:prstGeom>
          <a:noFill/>
          <a:ln>
            <a:noFill/>
          </a:ln>
        </p:spPr>
      </p:pic>
      <p:pic>
        <p:nvPicPr>
          <p:cNvPr id="1010" name="Google Shape;1010;p115"/>
          <p:cNvPicPr preferRelativeResize="0"/>
          <p:nvPr/>
        </p:nvPicPr>
        <p:blipFill rotWithShape="1">
          <a:blip r:embed="rId4">
            <a:alphaModFix/>
          </a:blip>
          <a:srcRect b="0" l="0" r="0" t="0"/>
          <a:stretch/>
        </p:blipFill>
        <p:spPr>
          <a:xfrm>
            <a:off x="4459475" y="3292432"/>
            <a:ext cx="1650206" cy="15573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0" name="Shape 600"/>
        <p:cNvGrpSpPr/>
        <p:nvPr/>
      </p:nvGrpSpPr>
      <p:grpSpPr>
        <a:xfrm>
          <a:off x="0" y="0"/>
          <a:ext cx="0" cy="0"/>
          <a:chOff x="0" y="0"/>
          <a:chExt cx="0" cy="0"/>
        </a:xfrm>
      </p:grpSpPr>
      <p:pic>
        <p:nvPicPr>
          <p:cNvPr descr="1,800+ Concerned Woman On Phone Stock Illustrations, Royalty ..." id="601" name="Google Shape;601;p89"/>
          <p:cNvPicPr preferRelativeResize="0"/>
          <p:nvPr/>
        </p:nvPicPr>
        <p:blipFill rotWithShape="1">
          <a:blip r:embed="rId3">
            <a:alphaModFix/>
          </a:blip>
          <a:srcRect b="0" l="0" r="0" t="0"/>
          <a:stretch/>
        </p:blipFill>
        <p:spPr>
          <a:xfrm>
            <a:off x="198566" y="2771962"/>
            <a:ext cx="2314953" cy="2178780"/>
          </a:xfrm>
          <a:prstGeom prst="rect">
            <a:avLst/>
          </a:prstGeom>
          <a:noFill/>
          <a:ln>
            <a:noFill/>
          </a:ln>
        </p:spPr>
      </p:pic>
      <p:sp>
        <p:nvSpPr>
          <p:cNvPr id="602" name="Google Shape;602;p89"/>
          <p:cNvSpPr/>
          <p:nvPr/>
        </p:nvSpPr>
        <p:spPr>
          <a:xfrm>
            <a:off x="2196241" y="2106454"/>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3" name="Google Shape;603;p89"/>
          <p:cNvSpPr/>
          <p:nvPr/>
        </p:nvSpPr>
        <p:spPr>
          <a:xfrm>
            <a:off x="198565" y="0"/>
            <a:ext cx="7295400" cy="2516100"/>
          </a:xfrm>
          <a:prstGeom prst="cloudCallout">
            <a:avLst>
              <a:gd fmla="val -20833" name="adj1"/>
              <a:gd fmla="val 62500" name="adj2"/>
            </a:avLst>
          </a:prstGeom>
          <a:solidFill>
            <a:schemeClr val="lt1"/>
          </a:solid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pic>
        <p:nvPicPr>
          <p:cNvPr descr="https://lh7-rt.googleusercontent.com/docsz/AD_4nXde_fZ62dq97pPQNZVlvMaXI663bfRr9n_uTprvlROPVMeFIiCnqjAzJRsFNfMgh3IwFXNqPdBRmw_Ri7wNGeMgMrwFNtixP1IEgiQwtfBMVa8fWJ_iGLfUxzbbn4DMNH16WZE59axA_P52o5psO5Zx4kxy?key=TjQSO7Fr9mXRPY1A94wlCw" id="604" name="Google Shape;604;p89"/>
          <p:cNvPicPr preferRelativeResize="0"/>
          <p:nvPr>
            <p:ph idx="1" type="body"/>
          </p:nvPr>
        </p:nvPicPr>
        <p:blipFill rotWithShape="1">
          <a:blip r:embed="rId4">
            <a:alphaModFix/>
          </a:blip>
          <a:srcRect b="0" l="0" r="0" t="0"/>
          <a:stretch/>
        </p:blipFill>
        <p:spPr>
          <a:xfrm>
            <a:off x="2295749" y="380688"/>
            <a:ext cx="3164400" cy="1755000"/>
          </a:xfrm>
          <a:prstGeom prst="rect">
            <a:avLst/>
          </a:prstGeom>
          <a:noFill/>
          <a:ln>
            <a:noFill/>
          </a:ln>
        </p:spPr>
      </p:pic>
      <p:pic>
        <p:nvPicPr>
          <p:cNvPr descr="221202. Female office worker, answering ..." id="605" name="Google Shape;605;p89"/>
          <p:cNvPicPr preferRelativeResize="0"/>
          <p:nvPr/>
        </p:nvPicPr>
        <p:blipFill rotWithShape="1">
          <a:blip r:embed="rId5">
            <a:alphaModFix/>
          </a:blip>
          <a:srcRect b="0" l="0" r="0" t="0"/>
          <a:stretch/>
        </p:blipFill>
        <p:spPr>
          <a:xfrm>
            <a:off x="6077043" y="2743188"/>
            <a:ext cx="2833760" cy="2122585"/>
          </a:xfrm>
          <a:prstGeom prst="rect">
            <a:avLst/>
          </a:prstGeom>
          <a:noFill/>
          <a:ln>
            <a:noFill/>
          </a:ln>
        </p:spPr>
      </p:pic>
      <p:pic>
        <p:nvPicPr>
          <p:cNvPr descr="Utah Department of Health and Human ..." id="606" name="Google Shape;606;p89"/>
          <p:cNvPicPr preferRelativeResize="0"/>
          <p:nvPr/>
        </p:nvPicPr>
        <p:blipFill rotWithShape="1">
          <a:blip r:embed="rId6">
            <a:alphaModFix/>
          </a:blip>
          <a:srcRect b="42104" l="24902" r="23227" t="7123"/>
          <a:stretch/>
        </p:blipFill>
        <p:spPr>
          <a:xfrm>
            <a:off x="8111717" y="2743188"/>
            <a:ext cx="833717" cy="816083"/>
          </a:xfrm>
          <a:prstGeom prst="rect">
            <a:avLst/>
          </a:prstGeom>
          <a:noFill/>
          <a:ln>
            <a:noFill/>
          </a:ln>
        </p:spPr>
      </p:pic>
      <p:sp>
        <p:nvSpPr>
          <p:cNvPr id="607" name="Google Shape;607;p89"/>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ill Sans"/>
              <a:ea typeface="Gill Sans"/>
              <a:cs typeface="Gill Sans"/>
              <a:sym typeface="Gill Sans"/>
            </a:endParaRPr>
          </a:p>
        </p:txBody>
      </p:sp>
      <p:sp>
        <p:nvSpPr>
          <p:cNvPr id="608" name="Google Shape;608;p89"/>
          <p:cNvSpPr/>
          <p:nvPr/>
        </p:nvSpPr>
        <p:spPr>
          <a:xfrm>
            <a:off x="114300" y="114300"/>
            <a:ext cx="9144000" cy="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ill Sans"/>
              <a:ea typeface="Gill Sans"/>
              <a:cs typeface="Gill Sans"/>
              <a:sym typeface="Gill Sans"/>
            </a:endParaRPr>
          </a:p>
        </p:txBody>
      </p:sp>
      <p:pic>
        <p:nvPicPr>
          <p:cNvPr descr="Make Call Icons - Free SVG &amp; PNG Make ..." id="609" name="Google Shape;609;p89"/>
          <p:cNvPicPr preferRelativeResize="0"/>
          <p:nvPr/>
        </p:nvPicPr>
        <p:blipFill rotWithShape="1">
          <a:blip r:embed="rId7">
            <a:alphaModFix/>
          </a:blip>
          <a:srcRect b="0" l="0" r="0" t="0"/>
          <a:stretch/>
        </p:blipFill>
        <p:spPr>
          <a:xfrm rot="2739134">
            <a:off x="3591407" y="3170093"/>
            <a:ext cx="1266689" cy="126668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5" name="Shape 1015"/>
        <p:cNvGrpSpPr/>
        <p:nvPr/>
      </p:nvGrpSpPr>
      <p:grpSpPr>
        <a:xfrm>
          <a:off x="0" y="0"/>
          <a:ext cx="0" cy="0"/>
          <a:chOff x="0" y="0"/>
          <a:chExt cx="0" cy="0"/>
        </a:xfrm>
      </p:grpSpPr>
      <p:sp>
        <p:nvSpPr>
          <p:cNvPr id="1016" name="Google Shape;1016;p116"/>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fontScale="90000"/>
          </a:bodyPr>
          <a:lstStyle/>
          <a:p>
            <a:pPr indent="0" lvl="0" marL="0" rtl="0" algn="ctr">
              <a:lnSpc>
                <a:spcPct val="90000"/>
              </a:lnSpc>
              <a:spcBef>
                <a:spcPts val="0"/>
              </a:spcBef>
              <a:spcAft>
                <a:spcPts val="0"/>
              </a:spcAft>
              <a:buClr>
                <a:srgbClr val="262626"/>
              </a:buClr>
              <a:buSzPct val="70000"/>
              <a:buFont typeface="Gill Sans"/>
              <a:buNone/>
            </a:pPr>
            <a:r>
              <a:rPr lang="en"/>
              <a:t>SUCCESSES AND CHALLENGES</a:t>
            </a:r>
            <a:endParaRPr/>
          </a:p>
        </p:txBody>
      </p:sp>
      <p:pic>
        <p:nvPicPr>
          <p:cNvPr descr="HRIG Dosing and Administration | Rabies Watch" id="1017" name="Google Shape;1017;p116"/>
          <p:cNvPicPr preferRelativeResize="0"/>
          <p:nvPr/>
        </p:nvPicPr>
        <p:blipFill rotWithShape="1">
          <a:blip r:embed="rId3">
            <a:alphaModFix/>
          </a:blip>
          <a:srcRect b="0" l="0" r="0" t="0"/>
          <a:stretch/>
        </p:blipFill>
        <p:spPr>
          <a:xfrm>
            <a:off x="537442" y="1862686"/>
            <a:ext cx="3346099" cy="2558181"/>
          </a:xfrm>
          <a:prstGeom prst="rect">
            <a:avLst/>
          </a:prstGeom>
          <a:noFill/>
          <a:ln>
            <a:noFill/>
          </a:ln>
        </p:spPr>
      </p:pic>
      <p:pic>
        <p:nvPicPr>
          <p:cNvPr descr="Thumbs up sign" id="1018" name="Google Shape;1018;p116"/>
          <p:cNvPicPr preferRelativeResize="0"/>
          <p:nvPr/>
        </p:nvPicPr>
        <p:blipFill rotWithShape="1">
          <a:blip r:embed="rId4">
            <a:alphaModFix/>
          </a:blip>
          <a:srcRect b="0" l="0" r="0" t="0"/>
          <a:stretch/>
        </p:blipFill>
        <p:spPr>
          <a:xfrm>
            <a:off x="5152750" y="1862686"/>
            <a:ext cx="2317898" cy="231789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17"/>
          <p:cNvSpPr txBox="1"/>
          <p:nvPr>
            <p:ph type="title"/>
          </p:nvPr>
        </p:nvSpPr>
        <p:spPr>
          <a:xfrm>
            <a:off x="1275907" y="502388"/>
            <a:ext cx="6194700" cy="11127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PREPAREDNESS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18"/>
          <p:cNvSpPr txBox="1"/>
          <p:nvPr>
            <p:ph type="title"/>
          </p:nvPr>
        </p:nvSpPr>
        <p:spPr>
          <a:xfrm>
            <a:off x="1275907" y="502388"/>
            <a:ext cx="6194700" cy="11127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PREPAREDNESS</a:t>
            </a:r>
            <a:endParaRPr/>
          </a:p>
        </p:txBody>
      </p:sp>
      <p:pic>
        <p:nvPicPr>
          <p:cNvPr descr="Lesson 3 Overview" id="1031" name="Google Shape;1031;p118"/>
          <p:cNvPicPr preferRelativeResize="0"/>
          <p:nvPr>
            <p:ph idx="1" type="body"/>
          </p:nvPr>
        </p:nvPicPr>
        <p:blipFill rotWithShape="1">
          <a:blip r:embed="rId3">
            <a:alphaModFix/>
          </a:blip>
          <a:srcRect b="0" l="0" r="0" t="0"/>
          <a:stretch/>
        </p:blipFill>
        <p:spPr>
          <a:xfrm>
            <a:off x="444794" y="2175452"/>
            <a:ext cx="4127100" cy="2178000"/>
          </a:xfrm>
          <a:prstGeom prst="rect">
            <a:avLst/>
          </a:prstGeom>
          <a:noFill/>
          <a:ln>
            <a:noFill/>
          </a:ln>
        </p:spPr>
      </p:pic>
      <p:pic>
        <p:nvPicPr>
          <p:cNvPr id="1032" name="Google Shape;1032;p118"/>
          <p:cNvPicPr preferRelativeResize="0"/>
          <p:nvPr/>
        </p:nvPicPr>
        <p:blipFill rotWithShape="1">
          <a:blip r:embed="rId4">
            <a:alphaModFix/>
          </a:blip>
          <a:srcRect b="0" l="0" r="0" t="0"/>
          <a:stretch/>
        </p:blipFill>
        <p:spPr>
          <a:xfrm>
            <a:off x="4712789" y="1855015"/>
            <a:ext cx="3948232" cy="26336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19"/>
          <p:cNvSpPr txBox="1"/>
          <p:nvPr>
            <p:ph type="title"/>
          </p:nvPr>
        </p:nvSpPr>
        <p:spPr>
          <a:xfrm>
            <a:off x="1275907" y="502388"/>
            <a:ext cx="6194700" cy="11127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PREPAREDNESS</a:t>
            </a:r>
            <a:endParaRPr/>
          </a:p>
        </p:txBody>
      </p:sp>
      <p:pic>
        <p:nvPicPr>
          <p:cNvPr descr="Rabies Prevention | Bureau, Putnam &amp; Marshall Health Dept" id="1039" name="Google Shape;1039;p119"/>
          <p:cNvPicPr preferRelativeResize="0"/>
          <p:nvPr>
            <p:ph idx="1" type="body"/>
          </p:nvPr>
        </p:nvPicPr>
        <p:blipFill rotWithShape="1">
          <a:blip r:embed="rId3">
            <a:alphaModFix/>
          </a:blip>
          <a:srcRect b="0" l="0" r="0" t="0"/>
          <a:stretch/>
        </p:blipFill>
        <p:spPr>
          <a:xfrm>
            <a:off x="4762020" y="1770491"/>
            <a:ext cx="3205200" cy="1602600"/>
          </a:xfrm>
          <a:prstGeom prst="rect">
            <a:avLst/>
          </a:prstGeom>
          <a:noFill/>
          <a:ln>
            <a:noFill/>
          </a:ln>
        </p:spPr>
      </p:pic>
      <p:pic>
        <p:nvPicPr>
          <p:cNvPr descr="Homepage" id="1040" name="Google Shape;1040;p119"/>
          <p:cNvPicPr preferRelativeResize="0"/>
          <p:nvPr/>
        </p:nvPicPr>
        <p:blipFill rotWithShape="1">
          <a:blip r:embed="rId4">
            <a:alphaModFix/>
          </a:blip>
          <a:srcRect b="0" l="0" r="0" t="0"/>
          <a:stretch/>
        </p:blipFill>
        <p:spPr>
          <a:xfrm>
            <a:off x="805097" y="4176717"/>
            <a:ext cx="3493294" cy="735806"/>
          </a:xfrm>
          <a:prstGeom prst="rect">
            <a:avLst/>
          </a:prstGeom>
          <a:noFill/>
          <a:ln>
            <a:noFill/>
          </a:ln>
        </p:spPr>
      </p:pic>
      <p:pic>
        <p:nvPicPr>
          <p:cNvPr descr="Cardinal Health Advances with Self ..." id="1041" name="Google Shape;1041;p119"/>
          <p:cNvPicPr preferRelativeResize="0"/>
          <p:nvPr/>
        </p:nvPicPr>
        <p:blipFill rotWithShape="1">
          <a:blip r:embed="rId5">
            <a:alphaModFix/>
          </a:blip>
          <a:srcRect b="0" l="0" r="0" t="0"/>
          <a:stretch/>
        </p:blipFill>
        <p:spPr>
          <a:xfrm>
            <a:off x="5173847" y="3623076"/>
            <a:ext cx="2793206" cy="921544"/>
          </a:xfrm>
          <a:prstGeom prst="rect">
            <a:avLst/>
          </a:prstGeom>
          <a:noFill/>
          <a:ln>
            <a:noFill/>
          </a:ln>
        </p:spPr>
      </p:pic>
      <p:pic>
        <p:nvPicPr>
          <p:cNvPr id="1042" name="Google Shape;1042;p119"/>
          <p:cNvPicPr preferRelativeResize="0"/>
          <p:nvPr/>
        </p:nvPicPr>
        <p:blipFill rotWithShape="1">
          <a:blip r:embed="rId6">
            <a:alphaModFix/>
          </a:blip>
          <a:srcRect b="0" l="0" r="0" t="0"/>
          <a:stretch/>
        </p:blipFill>
        <p:spPr>
          <a:xfrm>
            <a:off x="805096" y="1704968"/>
            <a:ext cx="3110785" cy="226953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20"/>
          <p:cNvSpPr txBox="1"/>
          <p:nvPr>
            <p:ph type="title"/>
          </p:nvPr>
        </p:nvSpPr>
        <p:spPr>
          <a:xfrm>
            <a:off x="1275907" y="502388"/>
            <a:ext cx="6194700" cy="11127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PREPAREDNESS</a:t>
            </a:r>
            <a:endParaRPr/>
          </a:p>
        </p:txBody>
      </p:sp>
      <p:pic>
        <p:nvPicPr>
          <p:cNvPr descr="Most expensive thing in the world? These are pretty costly." id="1049" name="Google Shape;1049;p120"/>
          <p:cNvPicPr preferRelativeResize="0"/>
          <p:nvPr>
            <p:ph idx="1" type="body"/>
          </p:nvPr>
        </p:nvPicPr>
        <p:blipFill rotWithShape="1">
          <a:blip r:embed="rId3">
            <a:alphaModFix/>
          </a:blip>
          <a:srcRect b="0" l="0" r="0" t="0"/>
          <a:stretch/>
        </p:blipFill>
        <p:spPr>
          <a:xfrm>
            <a:off x="2505101" y="1978819"/>
            <a:ext cx="4133700" cy="2326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4" name="Shape 1054"/>
        <p:cNvGrpSpPr/>
        <p:nvPr/>
      </p:nvGrpSpPr>
      <p:grpSpPr>
        <a:xfrm>
          <a:off x="0" y="0"/>
          <a:ext cx="0" cy="0"/>
          <a:chOff x="0" y="0"/>
          <a:chExt cx="0" cy="0"/>
        </a:xfrm>
      </p:grpSpPr>
      <p:pic>
        <p:nvPicPr>
          <p:cNvPr descr="Premium Vector | Crowd of cartoon team members hugging from behind. Back  view of workplace community flat vector illustration. Communication,  diversity, teamwork concept for banner, website design or landing web page" id="1055" name="Google Shape;1055;p121"/>
          <p:cNvPicPr preferRelativeResize="0"/>
          <p:nvPr/>
        </p:nvPicPr>
        <p:blipFill rotWithShape="1">
          <a:blip r:embed="rId3">
            <a:alphaModFix/>
          </a:blip>
          <a:srcRect b="0" l="0" r="0" t="9272"/>
          <a:stretch/>
        </p:blipFill>
        <p:spPr>
          <a:xfrm>
            <a:off x="2472346" y="876315"/>
            <a:ext cx="4199308" cy="2209332"/>
          </a:xfrm>
          <a:prstGeom prst="rect">
            <a:avLst/>
          </a:prstGeom>
          <a:noFill/>
          <a:ln>
            <a:noFill/>
          </a:ln>
        </p:spPr>
      </p:pic>
      <p:pic>
        <p:nvPicPr>
          <p:cNvPr descr="Health And Wellbeing - Convergence ..." id="1056" name="Google Shape;1056;p121"/>
          <p:cNvPicPr preferRelativeResize="0"/>
          <p:nvPr/>
        </p:nvPicPr>
        <p:blipFill rotWithShape="1">
          <a:blip r:embed="rId4">
            <a:alphaModFix/>
          </a:blip>
          <a:srcRect b="9428" l="0" r="0" t="0"/>
          <a:stretch/>
        </p:blipFill>
        <p:spPr>
          <a:xfrm>
            <a:off x="4133842" y="77978"/>
            <a:ext cx="876315" cy="7936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1" name="Shape 1061"/>
        <p:cNvGrpSpPr/>
        <p:nvPr/>
      </p:nvGrpSpPr>
      <p:grpSpPr>
        <a:xfrm>
          <a:off x="0" y="0"/>
          <a:ext cx="0" cy="0"/>
          <a:chOff x="0" y="0"/>
          <a:chExt cx="0" cy="0"/>
        </a:xfrm>
      </p:grpSpPr>
      <p:pic>
        <p:nvPicPr>
          <p:cNvPr descr="Premium Vector | Crowd of cartoon team members hugging from behind. Back  view of workplace community flat vector illustration. Communication,  diversity, teamwork concept for banner, website design or landing web page" id="1062" name="Google Shape;1062;p122"/>
          <p:cNvPicPr preferRelativeResize="0"/>
          <p:nvPr/>
        </p:nvPicPr>
        <p:blipFill rotWithShape="1">
          <a:blip r:embed="rId3">
            <a:alphaModFix/>
          </a:blip>
          <a:srcRect b="0" l="0" r="0" t="9272"/>
          <a:stretch/>
        </p:blipFill>
        <p:spPr>
          <a:xfrm>
            <a:off x="2472346" y="876315"/>
            <a:ext cx="4199308" cy="2209332"/>
          </a:xfrm>
          <a:prstGeom prst="rect">
            <a:avLst/>
          </a:prstGeom>
          <a:noFill/>
          <a:ln>
            <a:noFill/>
          </a:ln>
        </p:spPr>
      </p:pic>
      <p:pic>
        <p:nvPicPr>
          <p:cNvPr descr="Language Options icon outline style ..." id="1063" name="Google Shape;1063;p122"/>
          <p:cNvPicPr preferRelativeResize="0"/>
          <p:nvPr/>
        </p:nvPicPr>
        <p:blipFill rotWithShape="1">
          <a:blip r:embed="rId4">
            <a:alphaModFix/>
          </a:blip>
          <a:srcRect b="27719" l="0" r="0" t="0"/>
          <a:stretch/>
        </p:blipFill>
        <p:spPr>
          <a:xfrm>
            <a:off x="505627" y="585455"/>
            <a:ext cx="1450181" cy="1280559"/>
          </a:xfrm>
          <a:prstGeom prst="rect">
            <a:avLst/>
          </a:prstGeom>
          <a:noFill/>
          <a:ln>
            <a:noFill/>
          </a:ln>
        </p:spPr>
      </p:pic>
      <p:pic>
        <p:nvPicPr>
          <p:cNvPr descr="What is Culture?" id="1064" name="Google Shape;1064;p122"/>
          <p:cNvPicPr preferRelativeResize="0"/>
          <p:nvPr/>
        </p:nvPicPr>
        <p:blipFill rotWithShape="1">
          <a:blip r:embed="rId5">
            <a:alphaModFix/>
          </a:blip>
          <a:srcRect b="0" l="0" r="0" t="0"/>
          <a:stretch/>
        </p:blipFill>
        <p:spPr>
          <a:xfrm>
            <a:off x="220002" y="2012528"/>
            <a:ext cx="2021434" cy="1137056"/>
          </a:xfrm>
          <a:prstGeom prst="rect">
            <a:avLst/>
          </a:prstGeom>
          <a:noFill/>
          <a:ln>
            <a:noFill/>
          </a:ln>
        </p:spPr>
      </p:pic>
      <p:pic>
        <p:nvPicPr>
          <p:cNvPr descr="Health And Wellbeing - Convergence ..." id="1065" name="Google Shape;1065;p122"/>
          <p:cNvPicPr preferRelativeResize="0"/>
          <p:nvPr/>
        </p:nvPicPr>
        <p:blipFill rotWithShape="1">
          <a:blip r:embed="rId6">
            <a:alphaModFix/>
          </a:blip>
          <a:srcRect b="9428" l="0" r="0" t="0"/>
          <a:stretch/>
        </p:blipFill>
        <p:spPr>
          <a:xfrm>
            <a:off x="4133842" y="77978"/>
            <a:ext cx="876315" cy="7936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0" name="Shape 1070"/>
        <p:cNvGrpSpPr/>
        <p:nvPr/>
      </p:nvGrpSpPr>
      <p:grpSpPr>
        <a:xfrm>
          <a:off x="0" y="0"/>
          <a:ext cx="0" cy="0"/>
          <a:chOff x="0" y="0"/>
          <a:chExt cx="0" cy="0"/>
        </a:xfrm>
      </p:grpSpPr>
      <p:pic>
        <p:nvPicPr>
          <p:cNvPr descr="Premium Vector | Crowd of cartoon team members hugging from behind. Back  view of workplace community flat vector illustration. Communication,  diversity, teamwork concept for banner, website design or landing web page" id="1071" name="Google Shape;1071;p123"/>
          <p:cNvPicPr preferRelativeResize="0"/>
          <p:nvPr/>
        </p:nvPicPr>
        <p:blipFill rotWithShape="1">
          <a:blip r:embed="rId3">
            <a:alphaModFix/>
          </a:blip>
          <a:srcRect b="0" l="0" r="0" t="9272"/>
          <a:stretch/>
        </p:blipFill>
        <p:spPr>
          <a:xfrm>
            <a:off x="2472346" y="876315"/>
            <a:ext cx="4199308" cy="2209332"/>
          </a:xfrm>
          <a:prstGeom prst="rect">
            <a:avLst/>
          </a:prstGeom>
          <a:noFill/>
          <a:ln>
            <a:noFill/>
          </a:ln>
        </p:spPr>
      </p:pic>
      <p:pic>
        <p:nvPicPr>
          <p:cNvPr descr="Language Options icon outline style ..." id="1072" name="Google Shape;1072;p123"/>
          <p:cNvPicPr preferRelativeResize="0"/>
          <p:nvPr/>
        </p:nvPicPr>
        <p:blipFill rotWithShape="1">
          <a:blip r:embed="rId4">
            <a:alphaModFix/>
          </a:blip>
          <a:srcRect b="27719" l="0" r="0" t="0"/>
          <a:stretch/>
        </p:blipFill>
        <p:spPr>
          <a:xfrm>
            <a:off x="505627" y="585455"/>
            <a:ext cx="1450181" cy="1280559"/>
          </a:xfrm>
          <a:prstGeom prst="rect">
            <a:avLst/>
          </a:prstGeom>
          <a:noFill/>
          <a:ln>
            <a:noFill/>
          </a:ln>
        </p:spPr>
      </p:pic>
      <p:pic>
        <p:nvPicPr>
          <p:cNvPr descr="What is Culture?" id="1073" name="Google Shape;1073;p123"/>
          <p:cNvPicPr preferRelativeResize="0"/>
          <p:nvPr/>
        </p:nvPicPr>
        <p:blipFill rotWithShape="1">
          <a:blip r:embed="rId5">
            <a:alphaModFix/>
          </a:blip>
          <a:srcRect b="0" l="0" r="0" t="0"/>
          <a:stretch/>
        </p:blipFill>
        <p:spPr>
          <a:xfrm>
            <a:off x="220002" y="2012528"/>
            <a:ext cx="2021434" cy="1137056"/>
          </a:xfrm>
          <a:prstGeom prst="rect">
            <a:avLst/>
          </a:prstGeom>
          <a:noFill/>
          <a:ln>
            <a:noFill/>
          </a:ln>
        </p:spPr>
      </p:pic>
      <p:pic>
        <p:nvPicPr>
          <p:cNvPr descr="Health And Wellbeing - Convergence ..." id="1074" name="Google Shape;1074;p123"/>
          <p:cNvPicPr preferRelativeResize="0"/>
          <p:nvPr/>
        </p:nvPicPr>
        <p:blipFill rotWithShape="1">
          <a:blip r:embed="rId6">
            <a:alphaModFix/>
          </a:blip>
          <a:srcRect b="9428" l="0" r="0" t="0"/>
          <a:stretch/>
        </p:blipFill>
        <p:spPr>
          <a:xfrm>
            <a:off x="4133842" y="77978"/>
            <a:ext cx="876315" cy="793685"/>
          </a:xfrm>
          <a:prstGeom prst="rect">
            <a:avLst/>
          </a:prstGeom>
          <a:noFill/>
          <a:ln>
            <a:noFill/>
          </a:ln>
        </p:spPr>
      </p:pic>
      <p:pic>
        <p:nvPicPr>
          <p:cNvPr descr="Dismantling common arguments against ..." id="1075" name="Google Shape;1075;p123"/>
          <p:cNvPicPr preferRelativeResize="0"/>
          <p:nvPr/>
        </p:nvPicPr>
        <p:blipFill rotWithShape="1">
          <a:blip r:embed="rId7">
            <a:alphaModFix/>
          </a:blip>
          <a:srcRect b="0" l="0" r="0" t="0"/>
          <a:stretch/>
        </p:blipFill>
        <p:spPr>
          <a:xfrm>
            <a:off x="2121735" y="3553434"/>
            <a:ext cx="1850231" cy="138588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0" name="Shape 1080"/>
        <p:cNvGrpSpPr/>
        <p:nvPr/>
      </p:nvGrpSpPr>
      <p:grpSpPr>
        <a:xfrm>
          <a:off x="0" y="0"/>
          <a:ext cx="0" cy="0"/>
          <a:chOff x="0" y="0"/>
          <a:chExt cx="0" cy="0"/>
        </a:xfrm>
      </p:grpSpPr>
      <p:pic>
        <p:nvPicPr>
          <p:cNvPr descr="Premium Vector | Crowd of cartoon team members hugging from behind. Back  view of workplace community flat vector illustration. Communication,  diversity, teamwork concept for banner, website design or landing web page" id="1081" name="Google Shape;1081;p124"/>
          <p:cNvPicPr preferRelativeResize="0"/>
          <p:nvPr/>
        </p:nvPicPr>
        <p:blipFill rotWithShape="1">
          <a:blip r:embed="rId3">
            <a:alphaModFix/>
          </a:blip>
          <a:srcRect b="0" l="0" r="0" t="9272"/>
          <a:stretch/>
        </p:blipFill>
        <p:spPr>
          <a:xfrm>
            <a:off x="2472346" y="876315"/>
            <a:ext cx="4199308" cy="2209332"/>
          </a:xfrm>
          <a:prstGeom prst="rect">
            <a:avLst/>
          </a:prstGeom>
          <a:noFill/>
          <a:ln>
            <a:noFill/>
          </a:ln>
        </p:spPr>
      </p:pic>
      <p:pic>
        <p:nvPicPr>
          <p:cNvPr descr="Language Options icon outline style ..." id="1082" name="Google Shape;1082;p124"/>
          <p:cNvPicPr preferRelativeResize="0"/>
          <p:nvPr/>
        </p:nvPicPr>
        <p:blipFill rotWithShape="1">
          <a:blip r:embed="rId4">
            <a:alphaModFix/>
          </a:blip>
          <a:srcRect b="27719" l="0" r="0" t="0"/>
          <a:stretch/>
        </p:blipFill>
        <p:spPr>
          <a:xfrm>
            <a:off x="505627" y="585455"/>
            <a:ext cx="1450181" cy="1280559"/>
          </a:xfrm>
          <a:prstGeom prst="rect">
            <a:avLst/>
          </a:prstGeom>
          <a:noFill/>
          <a:ln>
            <a:noFill/>
          </a:ln>
        </p:spPr>
      </p:pic>
      <p:pic>
        <p:nvPicPr>
          <p:cNvPr descr="What is Culture?" id="1083" name="Google Shape;1083;p124"/>
          <p:cNvPicPr preferRelativeResize="0"/>
          <p:nvPr/>
        </p:nvPicPr>
        <p:blipFill rotWithShape="1">
          <a:blip r:embed="rId5">
            <a:alphaModFix/>
          </a:blip>
          <a:srcRect b="0" l="0" r="0" t="0"/>
          <a:stretch/>
        </p:blipFill>
        <p:spPr>
          <a:xfrm>
            <a:off x="220002" y="2012528"/>
            <a:ext cx="2021434" cy="1137056"/>
          </a:xfrm>
          <a:prstGeom prst="rect">
            <a:avLst/>
          </a:prstGeom>
          <a:noFill/>
          <a:ln>
            <a:noFill/>
          </a:ln>
        </p:spPr>
      </p:pic>
      <p:pic>
        <p:nvPicPr>
          <p:cNvPr descr="Health And Wellbeing - Convergence ..." id="1084" name="Google Shape;1084;p124"/>
          <p:cNvPicPr preferRelativeResize="0"/>
          <p:nvPr/>
        </p:nvPicPr>
        <p:blipFill rotWithShape="1">
          <a:blip r:embed="rId6">
            <a:alphaModFix/>
          </a:blip>
          <a:srcRect b="9428" l="0" r="0" t="0"/>
          <a:stretch/>
        </p:blipFill>
        <p:spPr>
          <a:xfrm>
            <a:off x="4133842" y="77978"/>
            <a:ext cx="876315" cy="793685"/>
          </a:xfrm>
          <a:prstGeom prst="rect">
            <a:avLst/>
          </a:prstGeom>
          <a:noFill/>
          <a:ln>
            <a:noFill/>
          </a:ln>
        </p:spPr>
      </p:pic>
      <p:pic>
        <p:nvPicPr>
          <p:cNvPr descr="Dismantling common arguments against ..." id="1085" name="Google Shape;1085;p124"/>
          <p:cNvPicPr preferRelativeResize="0"/>
          <p:nvPr/>
        </p:nvPicPr>
        <p:blipFill rotWithShape="1">
          <a:blip r:embed="rId7">
            <a:alphaModFix/>
          </a:blip>
          <a:srcRect b="0" l="0" r="0" t="0"/>
          <a:stretch/>
        </p:blipFill>
        <p:spPr>
          <a:xfrm>
            <a:off x="2121735" y="3553434"/>
            <a:ext cx="1850231" cy="1385888"/>
          </a:xfrm>
          <a:prstGeom prst="rect">
            <a:avLst/>
          </a:prstGeom>
          <a:noFill/>
          <a:ln>
            <a:noFill/>
          </a:ln>
        </p:spPr>
      </p:pic>
      <p:pic>
        <p:nvPicPr>
          <p:cNvPr descr="Group Health Insurance Broker - Family ..." id="1086" name="Google Shape;1086;p124"/>
          <p:cNvPicPr preferRelativeResize="0"/>
          <p:nvPr/>
        </p:nvPicPr>
        <p:blipFill rotWithShape="1">
          <a:blip r:embed="rId8">
            <a:alphaModFix/>
          </a:blip>
          <a:srcRect b="0" l="0" r="0" t="0"/>
          <a:stretch/>
        </p:blipFill>
        <p:spPr>
          <a:xfrm>
            <a:off x="5172035" y="3467709"/>
            <a:ext cx="1650206" cy="155733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1" name="Shape 1091"/>
        <p:cNvGrpSpPr/>
        <p:nvPr/>
      </p:nvGrpSpPr>
      <p:grpSpPr>
        <a:xfrm>
          <a:off x="0" y="0"/>
          <a:ext cx="0" cy="0"/>
          <a:chOff x="0" y="0"/>
          <a:chExt cx="0" cy="0"/>
        </a:xfrm>
      </p:grpSpPr>
      <p:pic>
        <p:nvPicPr>
          <p:cNvPr descr="Premium Vector | Crowd of cartoon team members hugging from behind. Back  view of workplace community flat vector illustration. Communication,  diversity, teamwork concept for banner, website design or landing web page" id="1092" name="Google Shape;1092;p125"/>
          <p:cNvPicPr preferRelativeResize="0"/>
          <p:nvPr/>
        </p:nvPicPr>
        <p:blipFill rotWithShape="1">
          <a:blip r:embed="rId3">
            <a:alphaModFix/>
          </a:blip>
          <a:srcRect b="0" l="0" r="0" t="9272"/>
          <a:stretch/>
        </p:blipFill>
        <p:spPr>
          <a:xfrm>
            <a:off x="2472346" y="876315"/>
            <a:ext cx="4199308" cy="2209332"/>
          </a:xfrm>
          <a:prstGeom prst="rect">
            <a:avLst/>
          </a:prstGeom>
          <a:noFill/>
          <a:ln>
            <a:noFill/>
          </a:ln>
        </p:spPr>
      </p:pic>
      <p:pic>
        <p:nvPicPr>
          <p:cNvPr descr="Language Options icon outline style ..." id="1093" name="Google Shape;1093;p125"/>
          <p:cNvPicPr preferRelativeResize="0"/>
          <p:nvPr/>
        </p:nvPicPr>
        <p:blipFill rotWithShape="1">
          <a:blip r:embed="rId4">
            <a:alphaModFix/>
          </a:blip>
          <a:srcRect b="27719" l="0" r="0" t="0"/>
          <a:stretch/>
        </p:blipFill>
        <p:spPr>
          <a:xfrm>
            <a:off x="505627" y="585455"/>
            <a:ext cx="1450181" cy="1280559"/>
          </a:xfrm>
          <a:prstGeom prst="rect">
            <a:avLst/>
          </a:prstGeom>
          <a:noFill/>
          <a:ln>
            <a:noFill/>
          </a:ln>
        </p:spPr>
      </p:pic>
      <p:pic>
        <p:nvPicPr>
          <p:cNvPr descr="What is Culture?" id="1094" name="Google Shape;1094;p125"/>
          <p:cNvPicPr preferRelativeResize="0"/>
          <p:nvPr/>
        </p:nvPicPr>
        <p:blipFill rotWithShape="1">
          <a:blip r:embed="rId5">
            <a:alphaModFix/>
          </a:blip>
          <a:srcRect b="0" l="0" r="0" t="0"/>
          <a:stretch/>
        </p:blipFill>
        <p:spPr>
          <a:xfrm>
            <a:off x="220002" y="2012528"/>
            <a:ext cx="2021434" cy="1137056"/>
          </a:xfrm>
          <a:prstGeom prst="rect">
            <a:avLst/>
          </a:prstGeom>
          <a:noFill/>
          <a:ln>
            <a:noFill/>
          </a:ln>
        </p:spPr>
      </p:pic>
      <p:pic>
        <p:nvPicPr>
          <p:cNvPr descr="Health And Wellbeing - Convergence ..." id="1095" name="Google Shape;1095;p125"/>
          <p:cNvPicPr preferRelativeResize="0"/>
          <p:nvPr/>
        </p:nvPicPr>
        <p:blipFill rotWithShape="1">
          <a:blip r:embed="rId6">
            <a:alphaModFix/>
          </a:blip>
          <a:srcRect b="9428" l="0" r="0" t="0"/>
          <a:stretch/>
        </p:blipFill>
        <p:spPr>
          <a:xfrm>
            <a:off x="4133842" y="77978"/>
            <a:ext cx="876315" cy="793685"/>
          </a:xfrm>
          <a:prstGeom prst="rect">
            <a:avLst/>
          </a:prstGeom>
          <a:noFill/>
          <a:ln>
            <a:noFill/>
          </a:ln>
        </p:spPr>
      </p:pic>
      <p:pic>
        <p:nvPicPr>
          <p:cNvPr descr="Dismantling common arguments against ..." id="1096" name="Google Shape;1096;p125"/>
          <p:cNvPicPr preferRelativeResize="0"/>
          <p:nvPr/>
        </p:nvPicPr>
        <p:blipFill rotWithShape="1">
          <a:blip r:embed="rId7">
            <a:alphaModFix/>
          </a:blip>
          <a:srcRect b="0" l="0" r="0" t="0"/>
          <a:stretch/>
        </p:blipFill>
        <p:spPr>
          <a:xfrm>
            <a:off x="2121735" y="3553434"/>
            <a:ext cx="1850231" cy="1385888"/>
          </a:xfrm>
          <a:prstGeom prst="rect">
            <a:avLst/>
          </a:prstGeom>
          <a:noFill/>
          <a:ln>
            <a:noFill/>
          </a:ln>
        </p:spPr>
      </p:pic>
      <p:pic>
        <p:nvPicPr>
          <p:cNvPr descr="Group Health Insurance Broker - Family ..." id="1097" name="Google Shape;1097;p125"/>
          <p:cNvPicPr preferRelativeResize="0"/>
          <p:nvPr/>
        </p:nvPicPr>
        <p:blipFill rotWithShape="1">
          <a:blip r:embed="rId8">
            <a:alphaModFix/>
          </a:blip>
          <a:srcRect b="0" l="0" r="0" t="0"/>
          <a:stretch/>
        </p:blipFill>
        <p:spPr>
          <a:xfrm>
            <a:off x="5172035" y="3467709"/>
            <a:ext cx="1650206" cy="1557338"/>
          </a:xfrm>
          <a:prstGeom prst="rect">
            <a:avLst/>
          </a:prstGeom>
          <a:noFill/>
          <a:ln>
            <a:noFill/>
          </a:ln>
        </p:spPr>
      </p:pic>
      <p:pic>
        <p:nvPicPr>
          <p:cNvPr descr="Clock Face Animated Stock Illustrations ..." id="1098" name="Google Shape;1098;p125"/>
          <p:cNvPicPr preferRelativeResize="0"/>
          <p:nvPr/>
        </p:nvPicPr>
        <p:blipFill rotWithShape="1">
          <a:blip r:embed="rId9">
            <a:alphaModFix/>
          </a:blip>
          <a:srcRect b="0" l="0" r="0" t="0"/>
          <a:stretch/>
        </p:blipFill>
        <p:spPr>
          <a:xfrm>
            <a:off x="7341464" y="1866014"/>
            <a:ext cx="1607344" cy="1607344"/>
          </a:xfrm>
          <a:prstGeom prst="rect">
            <a:avLst/>
          </a:prstGeom>
          <a:noFill/>
          <a:ln>
            <a:noFill/>
          </a:ln>
        </p:spPr>
      </p:pic>
      <p:pic>
        <p:nvPicPr>
          <p:cNvPr descr="Vector | Public transport vehicles ..." id="1099" name="Google Shape;1099;p125"/>
          <p:cNvPicPr preferRelativeResize="0"/>
          <p:nvPr/>
        </p:nvPicPr>
        <p:blipFill rotWithShape="1">
          <a:blip r:embed="rId10">
            <a:alphaModFix/>
          </a:blip>
          <a:srcRect b="0" l="0" r="0" t="0"/>
          <a:stretch/>
        </p:blipFill>
        <p:spPr>
          <a:xfrm>
            <a:off x="6987531" y="585455"/>
            <a:ext cx="1964531" cy="13073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4" name="Shape 614"/>
        <p:cNvGrpSpPr/>
        <p:nvPr/>
      </p:nvGrpSpPr>
      <p:grpSpPr>
        <a:xfrm>
          <a:off x="0" y="0"/>
          <a:ext cx="0" cy="0"/>
          <a:chOff x="0" y="0"/>
          <a:chExt cx="0" cy="0"/>
        </a:xfrm>
      </p:grpSpPr>
      <p:pic>
        <p:nvPicPr>
          <p:cNvPr descr="1,800+ Concerned Woman On Phone Stock Illustrations, Royalty ..." id="615" name="Google Shape;615;p90"/>
          <p:cNvPicPr preferRelativeResize="0"/>
          <p:nvPr/>
        </p:nvPicPr>
        <p:blipFill rotWithShape="1">
          <a:blip r:embed="rId3">
            <a:alphaModFix/>
          </a:blip>
          <a:srcRect b="0" l="0" r="0" t="0"/>
          <a:stretch/>
        </p:blipFill>
        <p:spPr>
          <a:xfrm>
            <a:off x="198566" y="2771962"/>
            <a:ext cx="2314953" cy="2178780"/>
          </a:xfrm>
          <a:prstGeom prst="rect">
            <a:avLst/>
          </a:prstGeom>
          <a:noFill/>
          <a:ln>
            <a:noFill/>
          </a:ln>
        </p:spPr>
      </p:pic>
      <p:sp>
        <p:nvSpPr>
          <p:cNvPr id="616" name="Google Shape;616;p90"/>
          <p:cNvSpPr/>
          <p:nvPr/>
        </p:nvSpPr>
        <p:spPr>
          <a:xfrm>
            <a:off x="2196241" y="2106454"/>
            <a:ext cx="1681800" cy="930600"/>
          </a:xfrm>
          <a:prstGeom prst="rect">
            <a:avLst/>
          </a:prstGeom>
          <a:no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https://lh7-rt.googleusercontent.com/docsz/AD_4nXde_fZ62dq97pPQNZVlvMaXI663bfRr9n_uTprvlROPVMeFIiCnqjAzJRsFNfMgh3IwFXNqPdBRmw_Ri7wNGeMgMrwFNtixP1IEgiQwtfBMVa8fWJ_iGLfUxzbbn4DMNH16WZE59axA_P52o5psO5Zx4kxy?key=TjQSO7Fr9mXRPY1A94wlCw" id="617" name="Google Shape;617;p90"/>
          <p:cNvPicPr preferRelativeResize="0"/>
          <p:nvPr/>
        </p:nvPicPr>
        <p:blipFill rotWithShape="1">
          <a:blip r:embed="rId4">
            <a:alphaModFix/>
          </a:blip>
          <a:srcRect b="0" l="0" r="0" t="0"/>
          <a:stretch/>
        </p:blipFill>
        <p:spPr>
          <a:xfrm>
            <a:off x="2295748" y="380688"/>
            <a:ext cx="3164477" cy="1754899"/>
          </a:xfrm>
          <a:prstGeom prst="rect">
            <a:avLst/>
          </a:prstGeom>
          <a:noFill/>
          <a:ln>
            <a:noFill/>
          </a:ln>
        </p:spPr>
      </p:pic>
      <p:pic>
        <p:nvPicPr>
          <p:cNvPr id="618" name="Google Shape;618;p90"/>
          <p:cNvPicPr preferRelativeResize="0"/>
          <p:nvPr/>
        </p:nvPicPr>
        <p:blipFill rotWithShape="1">
          <a:blip r:embed="rId5">
            <a:alphaModFix/>
          </a:blip>
          <a:srcRect b="0" l="0" r="0" t="0"/>
          <a:stretch/>
        </p:blipFill>
        <p:spPr>
          <a:xfrm>
            <a:off x="3904907" y="172999"/>
            <a:ext cx="2430945" cy="1016423"/>
          </a:xfrm>
          <a:prstGeom prst="rect">
            <a:avLst/>
          </a:prstGeom>
          <a:noFill/>
          <a:ln>
            <a:noFill/>
          </a:ln>
        </p:spPr>
      </p:pic>
      <p:pic>
        <p:nvPicPr>
          <p:cNvPr id="619" name="Google Shape;619;p90"/>
          <p:cNvPicPr preferRelativeResize="0"/>
          <p:nvPr/>
        </p:nvPicPr>
        <p:blipFill rotWithShape="1">
          <a:blip r:embed="rId5">
            <a:alphaModFix/>
          </a:blip>
          <a:srcRect b="0" l="0" r="0" t="0"/>
          <a:stretch/>
        </p:blipFill>
        <p:spPr>
          <a:xfrm>
            <a:off x="4367308" y="954503"/>
            <a:ext cx="2430943" cy="1016423"/>
          </a:xfrm>
          <a:prstGeom prst="rect">
            <a:avLst/>
          </a:prstGeom>
          <a:noFill/>
          <a:ln>
            <a:noFill/>
          </a:ln>
        </p:spPr>
      </p:pic>
      <p:pic>
        <p:nvPicPr>
          <p:cNvPr id="620" name="Google Shape;620;p90"/>
          <p:cNvPicPr preferRelativeResize="0"/>
          <p:nvPr/>
        </p:nvPicPr>
        <p:blipFill rotWithShape="1">
          <a:blip r:embed="rId5">
            <a:alphaModFix/>
          </a:blip>
          <a:srcRect b="0" l="0" r="0" t="0"/>
          <a:stretch/>
        </p:blipFill>
        <p:spPr>
          <a:xfrm>
            <a:off x="1880738" y="226604"/>
            <a:ext cx="2430945" cy="1016423"/>
          </a:xfrm>
          <a:prstGeom prst="rect">
            <a:avLst/>
          </a:prstGeom>
          <a:noFill/>
          <a:ln>
            <a:noFill/>
          </a:ln>
        </p:spPr>
      </p:pic>
      <p:pic>
        <p:nvPicPr>
          <p:cNvPr descr="221202. Female office worker, answering ..." id="621" name="Google Shape;621;p90"/>
          <p:cNvPicPr preferRelativeResize="0"/>
          <p:nvPr/>
        </p:nvPicPr>
        <p:blipFill rotWithShape="1">
          <a:blip r:embed="rId6">
            <a:alphaModFix/>
          </a:blip>
          <a:srcRect b="0" l="0" r="0" t="0"/>
          <a:stretch/>
        </p:blipFill>
        <p:spPr>
          <a:xfrm>
            <a:off x="6077043" y="2743188"/>
            <a:ext cx="2833760" cy="2122585"/>
          </a:xfrm>
          <a:prstGeom prst="rect">
            <a:avLst/>
          </a:prstGeom>
          <a:noFill/>
          <a:ln>
            <a:noFill/>
          </a:ln>
        </p:spPr>
      </p:pic>
      <p:pic>
        <p:nvPicPr>
          <p:cNvPr descr="Utah Department of Health and Human ..." id="622" name="Google Shape;622;p90"/>
          <p:cNvPicPr preferRelativeResize="0"/>
          <p:nvPr/>
        </p:nvPicPr>
        <p:blipFill rotWithShape="1">
          <a:blip r:embed="rId7">
            <a:alphaModFix/>
          </a:blip>
          <a:srcRect b="42104" l="24902" r="23227" t="7123"/>
          <a:stretch/>
        </p:blipFill>
        <p:spPr>
          <a:xfrm>
            <a:off x="8111717" y="2743188"/>
            <a:ext cx="833717" cy="816083"/>
          </a:xfrm>
          <a:prstGeom prst="rect">
            <a:avLst/>
          </a:prstGeom>
          <a:noFill/>
          <a:ln>
            <a:noFill/>
          </a:ln>
        </p:spPr>
      </p:pic>
      <p:pic>
        <p:nvPicPr>
          <p:cNvPr descr="Make Call Icons - Free SVG &amp; PNG Make ..." id="623" name="Google Shape;623;p90"/>
          <p:cNvPicPr preferRelativeResize="0"/>
          <p:nvPr/>
        </p:nvPicPr>
        <p:blipFill rotWithShape="1">
          <a:blip r:embed="rId8">
            <a:alphaModFix/>
          </a:blip>
          <a:srcRect b="0" l="0" r="0" t="0"/>
          <a:stretch/>
        </p:blipFill>
        <p:spPr>
          <a:xfrm rot="2739134">
            <a:off x="3591407" y="3170093"/>
            <a:ext cx="1266689" cy="1266689"/>
          </a:xfrm>
          <a:prstGeom prst="rect">
            <a:avLst/>
          </a:prstGeom>
          <a:noFill/>
          <a:ln>
            <a:noFill/>
          </a:ln>
        </p:spPr>
      </p:pic>
      <p:pic>
        <p:nvPicPr>
          <p:cNvPr id="624" name="Google Shape;624;p90"/>
          <p:cNvPicPr preferRelativeResize="0"/>
          <p:nvPr/>
        </p:nvPicPr>
        <p:blipFill rotWithShape="1">
          <a:blip r:embed="rId9">
            <a:alphaModFix/>
          </a:blip>
          <a:srcRect b="17757" l="0" r="0" t="13414"/>
          <a:stretch/>
        </p:blipFill>
        <p:spPr>
          <a:xfrm>
            <a:off x="3165788" y="1576170"/>
            <a:ext cx="1785938" cy="993195"/>
          </a:xfrm>
          <a:prstGeom prst="rect">
            <a:avLst/>
          </a:prstGeom>
          <a:noFill/>
          <a:ln>
            <a:noFill/>
          </a:ln>
        </p:spPr>
      </p:pic>
      <p:pic>
        <p:nvPicPr>
          <p:cNvPr id="625" name="Google Shape;625;p90"/>
          <p:cNvPicPr preferRelativeResize="0"/>
          <p:nvPr/>
        </p:nvPicPr>
        <p:blipFill rotWithShape="1">
          <a:blip r:embed="rId5">
            <a:alphaModFix/>
          </a:blip>
          <a:srcRect b="0" l="0" r="0" t="0"/>
          <a:stretch/>
        </p:blipFill>
        <p:spPr>
          <a:xfrm>
            <a:off x="673244" y="840428"/>
            <a:ext cx="2430943" cy="1016423"/>
          </a:xfrm>
          <a:prstGeom prst="rect">
            <a:avLst/>
          </a:prstGeom>
          <a:noFill/>
          <a:ln>
            <a:noFill/>
          </a:ln>
        </p:spPr>
      </p:pic>
      <p:sp>
        <p:nvSpPr>
          <p:cNvPr id="626" name="Google Shape;626;p90"/>
          <p:cNvSpPr/>
          <p:nvPr/>
        </p:nvSpPr>
        <p:spPr>
          <a:xfrm>
            <a:off x="198565" y="0"/>
            <a:ext cx="7295400" cy="2516100"/>
          </a:xfrm>
          <a:prstGeom prst="cloudCallout">
            <a:avLst>
              <a:gd fmla="val -20833" name="adj1"/>
              <a:gd fmla="val 62500" name="adj2"/>
            </a:avLst>
          </a:prstGeom>
          <a:noFill/>
          <a:ln cap="flat" cmpd="sng" w="127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ill Sans"/>
              <a:ea typeface="Gill Sans"/>
              <a:cs typeface="Gill Sans"/>
              <a:sym typeface="Gill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pic>
        <p:nvPicPr>
          <p:cNvPr id="1105" name="Google Shape;1105;p126"/>
          <p:cNvPicPr preferRelativeResize="0"/>
          <p:nvPr>
            <p:ph idx="1" type="body"/>
          </p:nvPr>
        </p:nvPicPr>
        <p:blipFill rotWithShape="1">
          <a:blip r:embed="rId3">
            <a:alphaModFix/>
          </a:blip>
          <a:srcRect b="0" l="0" r="0" t="0"/>
          <a:stretch/>
        </p:blipFill>
        <p:spPr>
          <a:xfrm>
            <a:off x="0" y="0"/>
            <a:ext cx="9144000" cy="5143500"/>
          </a:xfrm>
          <a:prstGeom prst="rect">
            <a:avLst/>
          </a:prstGeom>
          <a:noFill/>
          <a:ln>
            <a:noFill/>
          </a:ln>
        </p:spPr>
      </p:pic>
      <p:sp>
        <p:nvSpPr>
          <p:cNvPr id="1106" name="Google Shape;1106;p126"/>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ACKNOWLEDGEMENTS</a:t>
            </a:r>
            <a:endParaRPr/>
          </a:p>
        </p:txBody>
      </p:sp>
      <p:sp>
        <p:nvSpPr>
          <p:cNvPr id="1107" name="Google Shape;1107;p126"/>
          <p:cNvSpPr txBox="1"/>
          <p:nvPr/>
        </p:nvSpPr>
        <p:spPr>
          <a:xfrm>
            <a:off x="1514415" y="2200079"/>
            <a:ext cx="3017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Gill Sans"/>
                <a:ea typeface="Gill Sans"/>
                <a:cs typeface="Gill Sans"/>
                <a:sym typeface="Gill Sans"/>
              </a:rPr>
              <a:t>Utah Department of Health and Human Services</a:t>
            </a:r>
            <a:endParaRPr b="0" i="0" sz="1100" u="none" cap="none" strike="noStrike">
              <a:solidFill>
                <a:srgbClr val="000000"/>
              </a:solidFill>
              <a:latin typeface="Arial"/>
              <a:ea typeface="Arial"/>
              <a:cs typeface="Arial"/>
              <a:sym typeface="Arial"/>
            </a:endParaRPr>
          </a:p>
        </p:txBody>
      </p:sp>
      <p:sp>
        <p:nvSpPr>
          <p:cNvPr id="1108" name="Google Shape;1108;p126"/>
          <p:cNvSpPr txBox="1"/>
          <p:nvPr/>
        </p:nvSpPr>
        <p:spPr>
          <a:xfrm>
            <a:off x="1514419" y="2812594"/>
            <a:ext cx="30801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Gill Sans"/>
                <a:ea typeface="Gill Sans"/>
                <a:cs typeface="Gill Sans"/>
                <a:sym typeface="Gill Sans"/>
              </a:rPr>
              <a:t>Centers for Disease Control and Prevention</a:t>
            </a:r>
            <a:endParaRPr b="0" i="0" sz="1100" u="none" cap="none" strike="noStrike">
              <a:solidFill>
                <a:srgbClr val="000000"/>
              </a:solidFill>
              <a:latin typeface="Arial"/>
              <a:ea typeface="Arial"/>
              <a:cs typeface="Arial"/>
              <a:sym typeface="Arial"/>
            </a:endParaRPr>
          </a:p>
        </p:txBody>
      </p:sp>
      <p:sp>
        <p:nvSpPr>
          <p:cNvPr id="1109" name="Google Shape;1109;p126"/>
          <p:cNvSpPr txBox="1"/>
          <p:nvPr/>
        </p:nvSpPr>
        <p:spPr>
          <a:xfrm>
            <a:off x="1514415" y="3477064"/>
            <a:ext cx="30174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Gill Sans"/>
                <a:ea typeface="Gill Sans"/>
                <a:cs typeface="Gill Sans"/>
                <a:sym typeface="Gill Sans"/>
              </a:rPr>
              <a:t>Idaho Department of Health and Welfare</a:t>
            </a:r>
            <a:endParaRPr b="0" i="0" sz="1100" u="none" cap="none" strike="noStrike">
              <a:solidFill>
                <a:srgbClr val="000000"/>
              </a:solidFill>
              <a:latin typeface="Arial"/>
              <a:ea typeface="Arial"/>
              <a:cs typeface="Arial"/>
              <a:sym typeface="Arial"/>
            </a:endParaRPr>
          </a:p>
        </p:txBody>
      </p:sp>
      <p:sp>
        <p:nvSpPr>
          <p:cNvPr id="1110" name="Google Shape;1110;p126"/>
          <p:cNvSpPr txBox="1"/>
          <p:nvPr/>
        </p:nvSpPr>
        <p:spPr>
          <a:xfrm>
            <a:off x="5383991" y="2200079"/>
            <a:ext cx="3017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Gill Sans"/>
                <a:ea typeface="Gill Sans"/>
                <a:cs typeface="Gill Sans"/>
                <a:sym typeface="Gill Sans"/>
              </a:rPr>
              <a:t>Bear River Health Department</a:t>
            </a:r>
            <a:endParaRPr b="0" i="0" sz="1100" u="none" cap="none" strike="noStrike">
              <a:solidFill>
                <a:srgbClr val="000000"/>
              </a:solidFill>
              <a:latin typeface="Arial"/>
              <a:ea typeface="Arial"/>
              <a:cs typeface="Arial"/>
              <a:sym typeface="Arial"/>
            </a:endParaRPr>
          </a:p>
        </p:txBody>
      </p:sp>
      <p:sp>
        <p:nvSpPr>
          <p:cNvPr id="1111" name="Google Shape;1111;p126"/>
          <p:cNvSpPr txBox="1"/>
          <p:nvPr/>
        </p:nvSpPr>
        <p:spPr>
          <a:xfrm>
            <a:off x="5383991" y="2864057"/>
            <a:ext cx="3017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Gill Sans"/>
                <a:ea typeface="Gill Sans"/>
                <a:cs typeface="Gill Sans"/>
                <a:sym typeface="Gill Sans"/>
              </a:rPr>
              <a:t>Davis County Health Department</a:t>
            </a:r>
            <a:endParaRPr b="0" i="0" sz="1100" u="none" cap="none" strike="noStrike">
              <a:solidFill>
                <a:srgbClr val="000000"/>
              </a:solidFill>
              <a:latin typeface="Arial"/>
              <a:ea typeface="Arial"/>
              <a:cs typeface="Arial"/>
              <a:sym typeface="Arial"/>
            </a:endParaRPr>
          </a:p>
        </p:txBody>
      </p:sp>
      <p:sp>
        <p:nvSpPr>
          <p:cNvPr id="1112" name="Google Shape;1112;p126"/>
          <p:cNvSpPr txBox="1"/>
          <p:nvPr/>
        </p:nvSpPr>
        <p:spPr>
          <a:xfrm>
            <a:off x="5383991" y="3477064"/>
            <a:ext cx="3017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Gill Sans"/>
                <a:ea typeface="Gill Sans"/>
                <a:cs typeface="Gill Sans"/>
                <a:sym typeface="Gill Sans"/>
              </a:rPr>
              <a:t>Intermountain Healthcare</a:t>
            </a:r>
            <a:endParaRPr b="0" i="0" sz="1100" u="none" cap="none" strike="noStrike">
              <a:solidFill>
                <a:srgbClr val="000000"/>
              </a:solidFill>
              <a:latin typeface="Arial"/>
              <a:ea typeface="Arial"/>
              <a:cs typeface="Arial"/>
              <a:sym typeface="Arial"/>
            </a:endParaRPr>
          </a:p>
        </p:txBody>
      </p:sp>
      <p:sp>
        <p:nvSpPr>
          <p:cNvPr id="1113" name="Google Shape;1113;p126"/>
          <p:cNvSpPr txBox="1"/>
          <p:nvPr/>
        </p:nvSpPr>
        <p:spPr>
          <a:xfrm>
            <a:off x="5383988" y="3959625"/>
            <a:ext cx="3254700" cy="354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Gill Sans"/>
                <a:ea typeface="Gill Sans"/>
                <a:cs typeface="Gill Sans"/>
                <a:sym typeface="Gill Sans"/>
              </a:rPr>
              <a:t>Church of Jesus Christ of Latter-day Saints</a:t>
            </a:r>
            <a:endParaRPr b="0" i="0" sz="1400" u="none" cap="none" strike="noStrike">
              <a:solidFill>
                <a:schemeClr val="dk1"/>
              </a:solidFill>
              <a:latin typeface="Gill Sans"/>
              <a:ea typeface="Gill Sans"/>
              <a:cs typeface="Gill Sans"/>
              <a:sym typeface="Gill Sans"/>
            </a:endParaRPr>
          </a:p>
        </p:txBody>
      </p:sp>
      <p:sp>
        <p:nvSpPr>
          <p:cNvPr id="1114" name="Google Shape;1114;p126"/>
          <p:cNvSpPr txBox="1"/>
          <p:nvPr/>
        </p:nvSpPr>
        <p:spPr>
          <a:xfrm>
            <a:off x="1514434" y="3994283"/>
            <a:ext cx="30174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Gill Sans"/>
                <a:ea typeface="Gill Sans"/>
                <a:cs typeface="Gill Sans"/>
                <a:sym typeface="Gill Sans"/>
              </a:rPr>
              <a:t>Idaho Fish and Game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19" name="Shape 1119"/>
        <p:cNvGrpSpPr/>
        <p:nvPr/>
      </p:nvGrpSpPr>
      <p:grpSpPr>
        <a:xfrm>
          <a:off x="0" y="0"/>
          <a:ext cx="0" cy="0"/>
          <a:chOff x="0" y="0"/>
          <a:chExt cx="0" cy="0"/>
        </a:xfrm>
      </p:grpSpPr>
      <p:grpSp>
        <p:nvGrpSpPr>
          <p:cNvPr id="1120" name="Google Shape;1120;p127"/>
          <p:cNvGrpSpPr/>
          <p:nvPr/>
        </p:nvGrpSpPr>
        <p:grpSpPr>
          <a:xfrm>
            <a:off x="429409" y="647928"/>
            <a:ext cx="3126085" cy="3493886"/>
            <a:chOff x="1448002" y="1963"/>
            <a:chExt cx="4168113" cy="4658515"/>
          </a:xfrm>
        </p:grpSpPr>
        <p:sp>
          <p:nvSpPr>
            <p:cNvPr id="1121" name="Google Shape;1121;p127"/>
            <p:cNvSpPr/>
            <p:nvPr/>
          </p:nvSpPr>
          <p:spPr>
            <a:xfrm>
              <a:off x="3967814" y="670450"/>
              <a:ext cx="140400" cy="615000"/>
            </a:xfrm>
            <a:custGeom>
              <a:rect b="b" l="l" r="r" t="t"/>
              <a:pathLst>
                <a:path extrusionOk="0" h="120000" w="120000">
                  <a:moveTo>
                    <a:pt x="120000" y="0"/>
                  </a:moveTo>
                  <a:lnTo>
                    <a:pt x="120000" y="120000"/>
                  </a:lnTo>
                  <a:lnTo>
                    <a:pt x="0" y="120000"/>
                  </a:lnTo>
                </a:path>
              </a:pathLst>
            </a:custGeom>
            <a:noFill/>
            <a:ln cap="flat" cmpd="sng" w="12700">
              <a:solidFill>
                <a:srgbClr val="C37F13"/>
              </a:solidFill>
              <a:prstDash val="solid"/>
              <a:round/>
              <a:headEnd len="sm" w="sm" type="none"/>
              <a:tailEnd len="sm" w="sm" type="none"/>
            </a:ln>
          </p:spPr>
        </p:sp>
        <p:sp>
          <p:nvSpPr>
            <p:cNvPr id="1122" name="Google Shape;1122;p127"/>
            <p:cNvSpPr/>
            <p:nvPr/>
          </p:nvSpPr>
          <p:spPr>
            <a:xfrm>
              <a:off x="3154159" y="2568951"/>
              <a:ext cx="91500" cy="1757400"/>
            </a:xfrm>
            <a:custGeom>
              <a:rect b="b" l="l" r="r" t="t"/>
              <a:pathLst>
                <a:path extrusionOk="0" h="120000" w="120000">
                  <a:moveTo>
                    <a:pt x="60000" y="0"/>
                  </a:moveTo>
                  <a:lnTo>
                    <a:pt x="60000" y="120000"/>
                  </a:lnTo>
                  <a:lnTo>
                    <a:pt x="172026" y="120000"/>
                  </a:lnTo>
                </a:path>
              </a:pathLst>
            </a:custGeom>
            <a:noFill/>
            <a:ln cap="flat" cmpd="sng" w="12700">
              <a:solidFill>
                <a:srgbClr val="DD9218"/>
              </a:solidFill>
              <a:prstDash val="solid"/>
              <a:round/>
              <a:headEnd len="sm" w="sm" type="none"/>
              <a:tailEnd len="sm" w="sm" type="none"/>
            </a:ln>
          </p:spPr>
        </p:sp>
        <p:sp>
          <p:nvSpPr>
            <p:cNvPr id="1123" name="Google Shape;1123;p127"/>
            <p:cNvSpPr/>
            <p:nvPr/>
          </p:nvSpPr>
          <p:spPr>
            <a:xfrm>
              <a:off x="2784975" y="2568951"/>
              <a:ext cx="414900" cy="607500"/>
            </a:xfrm>
            <a:custGeom>
              <a:rect b="b" l="l" r="r" t="t"/>
              <a:pathLst>
                <a:path extrusionOk="0" h="120000" w="120000">
                  <a:moveTo>
                    <a:pt x="120000" y="0"/>
                  </a:moveTo>
                  <a:lnTo>
                    <a:pt x="120000" y="120000"/>
                  </a:lnTo>
                  <a:lnTo>
                    <a:pt x="0" y="120000"/>
                  </a:lnTo>
                </a:path>
              </a:pathLst>
            </a:custGeom>
            <a:noFill/>
            <a:ln cap="flat" cmpd="sng" w="12700">
              <a:solidFill>
                <a:srgbClr val="DD9218"/>
              </a:solidFill>
              <a:prstDash val="solid"/>
              <a:round/>
              <a:headEnd len="sm" w="sm" type="none"/>
              <a:tailEnd len="sm" w="sm" type="none"/>
            </a:ln>
          </p:spPr>
        </p:sp>
        <p:sp>
          <p:nvSpPr>
            <p:cNvPr id="1124" name="Google Shape;1124;p127"/>
            <p:cNvSpPr/>
            <p:nvPr/>
          </p:nvSpPr>
          <p:spPr>
            <a:xfrm>
              <a:off x="3199879" y="2568951"/>
              <a:ext cx="1079100" cy="615000"/>
            </a:xfrm>
            <a:custGeom>
              <a:rect b="b" l="l" r="r" t="t"/>
              <a:pathLst>
                <a:path extrusionOk="0" h="120000" w="120000">
                  <a:moveTo>
                    <a:pt x="0" y="0"/>
                  </a:moveTo>
                  <a:lnTo>
                    <a:pt x="0" y="120000"/>
                  </a:lnTo>
                  <a:lnTo>
                    <a:pt x="120000" y="120000"/>
                  </a:lnTo>
                </a:path>
              </a:pathLst>
            </a:custGeom>
            <a:noFill/>
            <a:ln cap="flat" cmpd="sng" w="12700">
              <a:solidFill>
                <a:srgbClr val="DD9218"/>
              </a:solidFill>
              <a:prstDash val="solid"/>
              <a:round/>
              <a:headEnd len="sm" w="sm" type="none"/>
              <a:tailEnd len="sm" w="sm" type="none"/>
            </a:ln>
          </p:spPr>
        </p:sp>
        <p:sp>
          <p:nvSpPr>
            <p:cNvPr id="1125" name="Google Shape;1125;p127"/>
            <p:cNvSpPr/>
            <p:nvPr/>
          </p:nvSpPr>
          <p:spPr>
            <a:xfrm>
              <a:off x="4062476" y="670450"/>
              <a:ext cx="91500" cy="1230000"/>
            </a:xfrm>
            <a:custGeom>
              <a:rect b="b" l="l" r="r" t="t"/>
              <a:pathLst>
                <a:path extrusionOk="0" h="120000" w="120000">
                  <a:moveTo>
                    <a:pt x="60000" y="0"/>
                  </a:moveTo>
                  <a:lnTo>
                    <a:pt x="60000" y="120000"/>
                  </a:lnTo>
                </a:path>
              </a:pathLst>
            </a:custGeom>
            <a:noFill/>
            <a:ln cap="flat" cmpd="sng" w="12700">
              <a:solidFill>
                <a:srgbClr val="C37F13"/>
              </a:solidFill>
              <a:prstDash val="solid"/>
              <a:round/>
              <a:headEnd len="sm" w="sm" type="none"/>
              <a:tailEnd len="sm" w="sm" type="none"/>
            </a:ln>
          </p:spPr>
        </p:sp>
        <p:sp>
          <p:nvSpPr>
            <p:cNvPr id="1126" name="Google Shape;1126;p127"/>
            <p:cNvSpPr/>
            <p:nvPr/>
          </p:nvSpPr>
          <p:spPr>
            <a:xfrm>
              <a:off x="3439710" y="1963"/>
              <a:ext cx="1337100" cy="668400"/>
            </a:xfrm>
            <a:prstGeom prst="rect">
              <a:avLst/>
            </a:prstGeom>
            <a:solidFill>
              <a:srgbClr val="F5A21B"/>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7" name="Google Shape;1127;p127"/>
            <p:cNvSpPr txBox="1"/>
            <p:nvPr/>
          </p:nvSpPr>
          <p:spPr>
            <a:xfrm>
              <a:off x="3439710" y="1963"/>
              <a:ext cx="1337100" cy="6684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33 exposed</a:t>
              </a:r>
              <a:endParaRPr b="0" i="0" sz="1100" u="none" cap="none" strike="noStrike">
                <a:solidFill>
                  <a:srgbClr val="000000"/>
                </a:solidFill>
                <a:latin typeface="Arial"/>
                <a:ea typeface="Arial"/>
                <a:cs typeface="Arial"/>
                <a:sym typeface="Arial"/>
              </a:endParaRPr>
            </a:p>
          </p:txBody>
        </p:sp>
        <p:sp>
          <p:nvSpPr>
            <p:cNvPr id="1128" name="Google Shape;1128;p127"/>
            <p:cNvSpPr/>
            <p:nvPr/>
          </p:nvSpPr>
          <p:spPr>
            <a:xfrm>
              <a:off x="2972799" y="1900465"/>
              <a:ext cx="2270700" cy="668400"/>
            </a:xfrm>
            <a:prstGeom prst="rect">
              <a:avLst/>
            </a:prstGeom>
            <a:solidFill>
              <a:srgbClr val="F5A21B"/>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9" name="Google Shape;1129;p127"/>
            <p:cNvSpPr txBox="1"/>
            <p:nvPr/>
          </p:nvSpPr>
          <p:spPr>
            <a:xfrm>
              <a:off x="2972799" y="1900465"/>
              <a:ext cx="2270700" cy="6684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32 recommended PEP</a:t>
              </a:r>
              <a:endParaRPr b="0" i="0" sz="1100" u="none" cap="none" strike="noStrike">
                <a:solidFill>
                  <a:srgbClr val="000000"/>
                </a:solidFill>
                <a:latin typeface="Arial"/>
                <a:ea typeface="Arial"/>
                <a:cs typeface="Arial"/>
                <a:sym typeface="Arial"/>
              </a:endParaRPr>
            </a:p>
          </p:txBody>
        </p:sp>
        <p:sp>
          <p:nvSpPr>
            <p:cNvPr id="1130" name="Google Shape;1130;p127"/>
            <p:cNvSpPr/>
            <p:nvPr/>
          </p:nvSpPr>
          <p:spPr>
            <a:xfrm>
              <a:off x="4279015" y="2849715"/>
              <a:ext cx="1337100" cy="668400"/>
            </a:xfrm>
            <a:prstGeom prst="rect">
              <a:avLst/>
            </a:prstGeom>
            <a:solidFill>
              <a:srgbClr val="F5A21B"/>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1" name="Google Shape;1131;p127"/>
            <p:cNvSpPr txBox="1"/>
            <p:nvPr/>
          </p:nvSpPr>
          <p:spPr>
            <a:xfrm>
              <a:off x="4279015" y="2849715"/>
              <a:ext cx="1337100" cy="6684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1 LTFU</a:t>
              </a:r>
              <a:endParaRPr b="0" i="0" sz="1100" u="none" cap="none" strike="noStrike">
                <a:solidFill>
                  <a:srgbClr val="000000"/>
                </a:solidFill>
                <a:latin typeface="Arial"/>
                <a:ea typeface="Arial"/>
                <a:cs typeface="Arial"/>
                <a:sym typeface="Arial"/>
              </a:endParaRPr>
            </a:p>
          </p:txBody>
        </p:sp>
        <p:sp>
          <p:nvSpPr>
            <p:cNvPr id="1132" name="Google Shape;1132;p127"/>
            <p:cNvSpPr/>
            <p:nvPr/>
          </p:nvSpPr>
          <p:spPr>
            <a:xfrm>
              <a:off x="1448002" y="2842088"/>
              <a:ext cx="1337100" cy="668400"/>
            </a:xfrm>
            <a:prstGeom prst="rect">
              <a:avLst/>
            </a:prstGeom>
            <a:solidFill>
              <a:srgbClr val="F5A21B"/>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3" name="Google Shape;1133;p127"/>
            <p:cNvSpPr txBox="1"/>
            <p:nvPr/>
          </p:nvSpPr>
          <p:spPr>
            <a:xfrm>
              <a:off x="1448002" y="2842088"/>
              <a:ext cx="1337100" cy="6684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2 received PEP in ID</a:t>
              </a:r>
              <a:endParaRPr b="0" i="0" sz="1100" u="none" cap="none" strike="noStrike">
                <a:solidFill>
                  <a:srgbClr val="000000"/>
                </a:solidFill>
                <a:latin typeface="Arial"/>
                <a:ea typeface="Arial"/>
                <a:cs typeface="Arial"/>
                <a:sym typeface="Arial"/>
              </a:endParaRPr>
            </a:p>
          </p:txBody>
        </p:sp>
        <p:sp>
          <p:nvSpPr>
            <p:cNvPr id="1134" name="Google Shape;1134;p127"/>
            <p:cNvSpPr/>
            <p:nvPr/>
          </p:nvSpPr>
          <p:spPr>
            <a:xfrm>
              <a:off x="3285243" y="3992078"/>
              <a:ext cx="1956600" cy="668400"/>
            </a:xfrm>
            <a:prstGeom prst="rect">
              <a:avLst/>
            </a:prstGeom>
            <a:solidFill>
              <a:srgbClr val="845305"/>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5" name="Google Shape;1135;p127"/>
            <p:cNvSpPr txBox="1"/>
            <p:nvPr/>
          </p:nvSpPr>
          <p:spPr>
            <a:xfrm>
              <a:off x="3285243" y="3992078"/>
              <a:ext cx="1956600" cy="6684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29 received PEP at HD1 clinic</a:t>
              </a:r>
              <a:endParaRPr b="0" i="0" sz="1100" u="none" cap="none" strike="noStrike">
                <a:solidFill>
                  <a:srgbClr val="000000"/>
                </a:solidFill>
                <a:latin typeface="Arial"/>
                <a:ea typeface="Arial"/>
                <a:cs typeface="Arial"/>
                <a:sym typeface="Arial"/>
              </a:endParaRPr>
            </a:p>
          </p:txBody>
        </p:sp>
        <p:sp>
          <p:nvSpPr>
            <p:cNvPr id="1136" name="Google Shape;1136;p127"/>
            <p:cNvSpPr/>
            <p:nvPr/>
          </p:nvSpPr>
          <p:spPr>
            <a:xfrm>
              <a:off x="2630842" y="951214"/>
              <a:ext cx="1337100" cy="668400"/>
            </a:xfrm>
            <a:prstGeom prst="rect">
              <a:avLst/>
            </a:prstGeom>
            <a:solidFill>
              <a:srgbClr val="F5A21B"/>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37" name="Google Shape;1137;p127"/>
            <p:cNvSpPr txBox="1"/>
            <p:nvPr/>
          </p:nvSpPr>
          <p:spPr>
            <a:xfrm>
              <a:off x="2630842" y="951214"/>
              <a:ext cx="1337100" cy="6684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1 no contact</a:t>
              </a:r>
              <a:endParaRPr b="0" i="0" sz="1100" u="none" cap="none" strike="noStrike">
                <a:solidFill>
                  <a:srgbClr val="000000"/>
                </a:solidFill>
                <a:latin typeface="Arial"/>
                <a:ea typeface="Arial"/>
                <a:cs typeface="Arial"/>
                <a:sym typeface="Arial"/>
              </a:endParaRPr>
            </a:p>
          </p:txBody>
        </p:sp>
      </p:grpSp>
      <p:grpSp>
        <p:nvGrpSpPr>
          <p:cNvPr id="1138" name="Google Shape;1138;p127"/>
          <p:cNvGrpSpPr/>
          <p:nvPr/>
        </p:nvGrpSpPr>
        <p:grpSpPr>
          <a:xfrm>
            <a:off x="4844342" y="647645"/>
            <a:ext cx="4185843" cy="4181508"/>
            <a:chOff x="1273482" y="1584"/>
            <a:chExt cx="5581124" cy="5575344"/>
          </a:xfrm>
        </p:grpSpPr>
        <p:sp>
          <p:nvSpPr>
            <p:cNvPr id="1139" name="Google Shape;1139;p127"/>
            <p:cNvSpPr/>
            <p:nvPr/>
          </p:nvSpPr>
          <p:spPr>
            <a:xfrm>
              <a:off x="2650142" y="689914"/>
              <a:ext cx="144600" cy="633300"/>
            </a:xfrm>
            <a:custGeom>
              <a:rect b="b" l="l" r="r" t="t"/>
              <a:pathLst>
                <a:path extrusionOk="0" h="120000" w="120000">
                  <a:moveTo>
                    <a:pt x="120000" y="0"/>
                  </a:moveTo>
                  <a:lnTo>
                    <a:pt x="120000" y="120000"/>
                  </a:lnTo>
                  <a:lnTo>
                    <a:pt x="0" y="120000"/>
                  </a:lnTo>
                </a:path>
              </a:pathLst>
            </a:custGeom>
            <a:noFill/>
            <a:ln cap="flat" cmpd="sng" w="12700">
              <a:solidFill>
                <a:srgbClr val="7B8167"/>
              </a:solidFill>
              <a:prstDash val="solid"/>
              <a:round/>
              <a:headEnd len="sm" w="sm" type="none"/>
              <a:tailEnd len="sm" w="sm" type="none"/>
            </a:ln>
          </p:spPr>
        </p:sp>
        <p:sp>
          <p:nvSpPr>
            <p:cNvPr id="1140" name="Google Shape;1140;p127"/>
            <p:cNvSpPr/>
            <p:nvPr/>
          </p:nvSpPr>
          <p:spPr>
            <a:xfrm>
              <a:off x="3076907" y="3622200"/>
              <a:ext cx="206400" cy="1610700"/>
            </a:xfrm>
            <a:custGeom>
              <a:rect b="b" l="l" r="r" t="t"/>
              <a:pathLst>
                <a:path extrusionOk="0" h="120000" w="120000">
                  <a:moveTo>
                    <a:pt x="0" y="0"/>
                  </a:moveTo>
                  <a:lnTo>
                    <a:pt x="0" y="120000"/>
                  </a:lnTo>
                  <a:lnTo>
                    <a:pt x="120000" y="120000"/>
                  </a:lnTo>
                </a:path>
              </a:pathLst>
            </a:custGeom>
            <a:noFill/>
            <a:ln cap="flat" cmpd="sng" w="12700">
              <a:solidFill>
                <a:srgbClr val="8C9373"/>
              </a:solidFill>
              <a:prstDash val="solid"/>
              <a:round/>
              <a:headEnd len="sm" w="sm" type="none"/>
              <a:tailEnd len="sm" w="sm" type="none"/>
            </a:ln>
          </p:spPr>
        </p:sp>
        <p:sp>
          <p:nvSpPr>
            <p:cNvPr id="1141" name="Google Shape;1141;p127"/>
            <p:cNvSpPr/>
            <p:nvPr/>
          </p:nvSpPr>
          <p:spPr>
            <a:xfrm>
              <a:off x="3076907" y="3622200"/>
              <a:ext cx="206400" cy="633300"/>
            </a:xfrm>
            <a:custGeom>
              <a:rect b="b" l="l" r="r" t="t"/>
              <a:pathLst>
                <a:path extrusionOk="0" h="120000" w="120000">
                  <a:moveTo>
                    <a:pt x="0" y="0"/>
                  </a:moveTo>
                  <a:lnTo>
                    <a:pt x="0" y="120000"/>
                  </a:lnTo>
                  <a:lnTo>
                    <a:pt x="120000" y="120000"/>
                  </a:lnTo>
                </a:path>
              </a:pathLst>
            </a:custGeom>
            <a:noFill/>
            <a:ln cap="flat" cmpd="sng" w="12700">
              <a:solidFill>
                <a:srgbClr val="8C9373"/>
              </a:solidFill>
              <a:prstDash val="solid"/>
              <a:round/>
              <a:headEnd len="sm" w="sm" type="none"/>
              <a:tailEnd len="sm" w="sm" type="none"/>
            </a:ln>
          </p:spPr>
        </p:sp>
        <p:sp>
          <p:nvSpPr>
            <p:cNvPr id="1142" name="Google Shape;1142;p127"/>
            <p:cNvSpPr/>
            <p:nvPr/>
          </p:nvSpPr>
          <p:spPr>
            <a:xfrm>
              <a:off x="2794691" y="2644772"/>
              <a:ext cx="832800" cy="289200"/>
            </a:xfrm>
            <a:custGeom>
              <a:rect b="b" l="l" r="r" t="t"/>
              <a:pathLst>
                <a:path extrusionOk="0" h="120000" w="120000">
                  <a:moveTo>
                    <a:pt x="0" y="0"/>
                  </a:moveTo>
                  <a:lnTo>
                    <a:pt x="0" y="60000"/>
                  </a:lnTo>
                  <a:lnTo>
                    <a:pt x="120000" y="60000"/>
                  </a:lnTo>
                  <a:lnTo>
                    <a:pt x="120000" y="120000"/>
                  </a:lnTo>
                </a:path>
              </a:pathLst>
            </a:custGeom>
            <a:noFill/>
            <a:ln cap="flat" cmpd="sng" w="12700">
              <a:solidFill>
                <a:srgbClr val="8C9373"/>
              </a:solidFill>
              <a:prstDash val="solid"/>
              <a:round/>
              <a:headEnd len="sm" w="sm" type="none"/>
              <a:tailEnd len="sm" w="sm" type="none"/>
            </a:ln>
          </p:spPr>
        </p:sp>
        <p:sp>
          <p:nvSpPr>
            <p:cNvPr id="1143" name="Google Shape;1143;p127"/>
            <p:cNvSpPr/>
            <p:nvPr/>
          </p:nvSpPr>
          <p:spPr>
            <a:xfrm>
              <a:off x="2004075" y="2644772"/>
              <a:ext cx="790500" cy="289200"/>
            </a:xfrm>
            <a:custGeom>
              <a:rect b="b" l="l" r="r" t="t"/>
              <a:pathLst>
                <a:path extrusionOk="0" h="120000" w="120000">
                  <a:moveTo>
                    <a:pt x="120000" y="0"/>
                  </a:moveTo>
                  <a:lnTo>
                    <a:pt x="120000" y="60000"/>
                  </a:lnTo>
                  <a:lnTo>
                    <a:pt x="0" y="60000"/>
                  </a:lnTo>
                  <a:lnTo>
                    <a:pt x="0" y="120000"/>
                  </a:lnTo>
                </a:path>
              </a:pathLst>
            </a:custGeom>
            <a:noFill/>
            <a:ln cap="flat" cmpd="sng" w="12700">
              <a:solidFill>
                <a:srgbClr val="8C9373"/>
              </a:solidFill>
              <a:prstDash val="solid"/>
              <a:round/>
              <a:headEnd len="sm" w="sm" type="none"/>
              <a:tailEnd len="sm" w="sm" type="none"/>
            </a:ln>
          </p:spPr>
        </p:sp>
        <p:sp>
          <p:nvSpPr>
            <p:cNvPr id="1144" name="Google Shape;1144;p127"/>
            <p:cNvSpPr/>
            <p:nvPr/>
          </p:nvSpPr>
          <p:spPr>
            <a:xfrm>
              <a:off x="2748971" y="689914"/>
              <a:ext cx="91500" cy="1266600"/>
            </a:xfrm>
            <a:custGeom>
              <a:rect b="b" l="l" r="r" t="t"/>
              <a:pathLst>
                <a:path extrusionOk="0" h="120000" w="120000">
                  <a:moveTo>
                    <a:pt x="60000" y="0"/>
                  </a:moveTo>
                  <a:lnTo>
                    <a:pt x="60000" y="120000"/>
                  </a:lnTo>
                </a:path>
              </a:pathLst>
            </a:custGeom>
            <a:noFill/>
            <a:ln cap="flat" cmpd="sng" w="12700">
              <a:solidFill>
                <a:srgbClr val="7B8167"/>
              </a:solidFill>
              <a:prstDash val="solid"/>
              <a:round/>
              <a:headEnd len="sm" w="sm" type="none"/>
              <a:tailEnd len="sm" w="sm" type="none"/>
            </a:ln>
          </p:spPr>
        </p:sp>
        <p:sp>
          <p:nvSpPr>
            <p:cNvPr id="1145" name="Google Shape;1145;p127"/>
            <p:cNvSpPr/>
            <p:nvPr/>
          </p:nvSpPr>
          <p:spPr>
            <a:xfrm>
              <a:off x="2106361" y="1584"/>
              <a:ext cx="1376700" cy="688200"/>
            </a:xfrm>
            <a:prstGeom prst="rect">
              <a:avLst/>
            </a:prstGeom>
            <a:solidFill>
              <a:schemeClr val="accent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6" name="Google Shape;1146;p127"/>
            <p:cNvSpPr txBox="1"/>
            <p:nvPr/>
          </p:nvSpPr>
          <p:spPr>
            <a:xfrm>
              <a:off x="2106361" y="1584"/>
              <a:ext cx="1376700" cy="6882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42 exposed</a:t>
              </a:r>
              <a:endParaRPr b="0" i="0" sz="1100" u="none" cap="none" strike="noStrike">
                <a:solidFill>
                  <a:srgbClr val="000000"/>
                </a:solidFill>
                <a:latin typeface="Arial"/>
                <a:ea typeface="Arial"/>
                <a:cs typeface="Arial"/>
                <a:sym typeface="Arial"/>
              </a:endParaRPr>
            </a:p>
          </p:txBody>
        </p:sp>
        <p:sp>
          <p:nvSpPr>
            <p:cNvPr id="1147" name="Google Shape;1147;p127"/>
            <p:cNvSpPr/>
            <p:nvPr/>
          </p:nvSpPr>
          <p:spPr>
            <a:xfrm>
              <a:off x="1708341" y="1956442"/>
              <a:ext cx="2172600" cy="688200"/>
            </a:xfrm>
            <a:prstGeom prst="rect">
              <a:avLst/>
            </a:prstGeom>
            <a:solidFill>
              <a:schemeClr val="accent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8" name="Google Shape;1148;p127"/>
            <p:cNvSpPr txBox="1"/>
            <p:nvPr/>
          </p:nvSpPr>
          <p:spPr>
            <a:xfrm>
              <a:off x="1708341" y="1956442"/>
              <a:ext cx="2172600" cy="6882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33 recommended PEP</a:t>
              </a:r>
              <a:endParaRPr b="1" i="0" sz="1400" u="none" cap="none" strike="noStrike">
                <a:solidFill>
                  <a:schemeClr val="lt1"/>
                </a:solidFill>
                <a:latin typeface="Calibri"/>
                <a:ea typeface="Calibri"/>
                <a:cs typeface="Calibri"/>
                <a:sym typeface="Calibri"/>
              </a:endParaRPr>
            </a:p>
          </p:txBody>
        </p:sp>
        <p:sp>
          <p:nvSpPr>
            <p:cNvPr id="1149" name="Google Shape;1149;p127"/>
            <p:cNvSpPr/>
            <p:nvPr/>
          </p:nvSpPr>
          <p:spPr>
            <a:xfrm>
              <a:off x="1315745" y="2933870"/>
              <a:ext cx="1376700" cy="688200"/>
            </a:xfrm>
            <a:prstGeom prst="rect">
              <a:avLst/>
            </a:prstGeom>
            <a:solidFill>
              <a:schemeClr val="accent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50" name="Google Shape;1150;p127"/>
            <p:cNvSpPr txBox="1"/>
            <p:nvPr/>
          </p:nvSpPr>
          <p:spPr>
            <a:xfrm>
              <a:off x="1315745" y="2933870"/>
              <a:ext cx="1376700" cy="6882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3 LTFU</a:t>
              </a:r>
              <a:endParaRPr b="0" i="0" sz="1100" u="none" cap="none" strike="noStrike">
                <a:solidFill>
                  <a:srgbClr val="000000"/>
                </a:solidFill>
                <a:latin typeface="Arial"/>
                <a:ea typeface="Arial"/>
                <a:cs typeface="Arial"/>
                <a:sym typeface="Arial"/>
              </a:endParaRPr>
            </a:p>
          </p:txBody>
        </p:sp>
        <p:sp>
          <p:nvSpPr>
            <p:cNvPr id="1151" name="Google Shape;1151;p127"/>
            <p:cNvSpPr/>
            <p:nvPr/>
          </p:nvSpPr>
          <p:spPr>
            <a:xfrm>
              <a:off x="2939241" y="2933870"/>
              <a:ext cx="1376700" cy="688200"/>
            </a:xfrm>
            <a:prstGeom prst="rect">
              <a:avLst/>
            </a:prstGeom>
            <a:solidFill>
              <a:schemeClr val="accent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52" name="Google Shape;1152;p127"/>
            <p:cNvSpPr txBox="1"/>
            <p:nvPr/>
          </p:nvSpPr>
          <p:spPr>
            <a:xfrm>
              <a:off x="2939241" y="2933870"/>
              <a:ext cx="1376700" cy="6882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30 received PEP </a:t>
              </a:r>
              <a:endParaRPr b="0" i="0" sz="1100" u="none" cap="none" strike="noStrike">
                <a:solidFill>
                  <a:srgbClr val="000000"/>
                </a:solidFill>
                <a:latin typeface="Arial"/>
                <a:ea typeface="Arial"/>
                <a:cs typeface="Arial"/>
                <a:sym typeface="Arial"/>
              </a:endParaRPr>
            </a:p>
          </p:txBody>
        </p:sp>
        <p:sp>
          <p:nvSpPr>
            <p:cNvPr id="1153" name="Google Shape;1153;p127"/>
            <p:cNvSpPr/>
            <p:nvPr/>
          </p:nvSpPr>
          <p:spPr>
            <a:xfrm>
              <a:off x="3283406" y="3911299"/>
              <a:ext cx="2175000" cy="688200"/>
            </a:xfrm>
            <a:prstGeom prst="rect">
              <a:avLst/>
            </a:prstGeom>
            <a:solidFill>
              <a:srgbClr val="4F543E"/>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54" name="Google Shape;1154;p127"/>
            <p:cNvSpPr txBox="1"/>
            <p:nvPr/>
          </p:nvSpPr>
          <p:spPr>
            <a:xfrm>
              <a:off x="3283406" y="3911299"/>
              <a:ext cx="2175000" cy="6882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9 received all PEP in hospital</a:t>
              </a:r>
              <a:endParaRPr b="0" i="0" sz="1100" u="none" cap="none" strike="noStrike">
                <a:solidFill>
                  <a:srgbClr val="000000"/>
                </a:solidFill>
                <a:latin typeface="Arial"/>
                <a:ea typeface="Arial"/>
                <a:cs typeface="Arial"/>
                <a:sym typeface="Arial"/>
              </a:endParaRPr>
            </a:p>
          </p:txBody>
        </p:sp>
        <p:sp>
          <p:nvSpPr>
            <p:cNvPr id="1155" name="Google Shape;1155;p127"/>
            <p:cNvSpPr/>
            <p:nvPr/>
          </p:nvSpPr>
          <p:spPr>
            <a:xfrm>
              <a:off x="3283406" y="4888728"/>
              <a:ext cx="3571200" cy="688200"/>
            </a:xfrm>
            <a:prstGeom prst="rect">
              <a:avLst/>
            </a:prstGeom>
            <a:solidFill>
              <a:srgbClr val="4F543E"/>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56" name="Google Shape;1156;p127"/>
            <p:cNvSpPr txBox="1"/>
            <p:nvPr/>
          </p:nvSpPr>
          <p:spPr>
            <a:xfrm>
              <a:off x="3283406" y="4888728"/>
              <a:ext cx="3571200" cy="6882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21 received HRIG + 1 dose in hospital and remaining vaccine at HD2 clinic</a:t>
              </a:r>
              <a:endParaRPr b="0" i="0" sz="1100" u="none" cap="none" strike="noStrike">
                <a:solidFill>
                  <a:srgbClr val="000000"/>
                </a:solidFill>
                <a:latin typeface="Arial"/>
                <a:ea typeface="Arial"/>
                <a:cs typeface="Arial"/>
                <a:sym typeface="Arial"/>
              </a:endParaRPr>
            </a:p>
          </p:txBody>
        </p:sp>
        <p:sp>
          <p:nvSpPr>
            <p:cNvPr id="1157" name="Google Shape;1157;p127"/>
            <p:cNvSpPr/>
            <p:nvPr/>
          </p:nvSpPr>
          <p:spPr>
            <a:xfrm>
              <a:off x="1273482" y="979013"/>
              <a:ext cx="1376700" cy="688200"/>
            </a:xfrm>
            <a:prstGeom prst="rect">
              <a:avLst/>
            </a:prstGeom>
            <a:solidFill>
              <a:schemeClr val="accent4"/>
            </a:solidFill>
            <a:ln cap="flat" cmpd="sng" w="127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58" name="Google Shape;1158;p127"/>
            <p:cNvSpPr txBox="1"/>
            <p:nvPr/>
          </p:nvSpPr>
          <p:spPr>
            <a:xfrm>
              <a:off x="1273482" y="979013"/>
              <a:ext cx="1376700" cy="688200"/>
            </a:xfrm>
            <a:prstGeom prst="rect">
              <a:avLst/>
            </a:prstGeom>
            <a:noFill/>
            <a:ln>
              <a:noFill/>
            </a:ln>
          </p:spPr>
          <p:txBody>
            <a:bodyPr anchorCtr="0" anchor="ctr" bIns="8575" lIns="8575" spcFirstLastPara="1" rIns="8575" wrap="square" tIns="8575">
              <a:noAutofit/>
            </a:bodyPr>
            <a:lstStyle/>
            <a:p>
              <a:pPr indent="0" lvl="0" marL="0" marR="0" rtl="0" algn="ctr">
                <a:lnSpc>
                  <a:spcPct val="90000"/>
                </a:lnSpc>
                <a:spcBef>
                  <a:spcPts val="0"/>
                </a:spcBef>
                <a:spcAft>
                  <a:spcPts val="0"/>
                </a:spcAft>
                <a:buClr>
                  <a:schemeClr val="lt1"/>
                </a:buClr>
                <a:buSzPts val="1400"/>
                <a:buFont typeface="Calibri"/>
                <a:buNone/>
              </a:pPr>
              <a:r>
                <a:rPr b="1" i="0" lang="en" sz="1400" u="none" cap="none" strike="noStrike">
                  <a:solidFill>
                    <a:schemeClr val="lt1"/>
                  </a:solidFill>
                  <a:latin typeface="Calibri"/>
                  <a:ea typeface="Calibri"/>
                  <a:cs typeface="Calibri"/>
                  <a:sym typeface="Calibri"/>
                </a:rPr>
                <a:t>8 no contact</a:t>
              </a:r>
              <a:endParaRPr b="0" i="0" sz="1100" u="none" cap="none" strike="noStrike">
                <a:solidFill>
                  <a:srgbClr val="000000"/>
                </a:solidFill>
                <a:latin typeface="Arial"/>
                <a:ea typeface="Arial"/>
                <a:cs typeface="Arial"/>
                <a:sym typeface="Arial"/>
              </a:endParaRPr>
            </a:p>
          </p:txBody>
        </p:sp>
      </p:grpSp>
      <p:sp>
        <p:nvSpPr>
          <p:cNvPr id="1159" name="Google Shape;1159;p127"/>
          <p:cNvSpPr txBox="1"/>
          <p:nvPr/>
        </p:nvSpPr>
        <p:spPr>
          <a:xfrm>
            <a:off x="2206769" y="105505"/>
            <a:ext cx="10287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C67C07"/>
                </a:solidFill>
                <a:latin typeface="Calibri"/>
                <a:ea typeface="Calibri"/>
                <a:cs typeface="Calibri"/>
                <a:sym typeface="Calibri"/>
              </a:rPr>
              <a:t>HD1</a:t>
            </a:r>
            <a:endParaRPr b="0" i="0" sz="1100" u="none" cap="none" strike="noStrike">
              <a:solidFill>
                <a:srgbClr val="000000"/>
              </a:solidFill>
              <a:latin typeface="Arial"/>
              <a:ea typeface="Arial"/>
              <a:cs typeface="Arial"/>
              <a:sym typeface="Arial"/>
            </a:endParaRPr>
          </a:p>
        </p:txBody>
      </p:sp>
      <p:sp>
        <p:nvSpPr>
          <p:cNvPr id="1160" name="Google Shape;1160;p127"/>
          <p:cNvSpPr txBox="1"/>
          <p:nvPr/>
        </p:nvSpPr>
        <p:spPr>
          <a:xfrm>
            <a:off x="5908532" y="105506"/>
            <a:ext cx="10287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777E5D"/>
                </a:solidFill>
                <a:latin typeface="Calibri"/>
                <a:ea typeface="Calibri"/>
                <a:cs typeface="Calibri"/>
                <a:sym typeface="Calibri"/>
              </a:rPr>
              <a:t>HD2</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4" name="Shape 1164"/>
        <p:cNvGrpSpPr/>
        <p:nvPr/>
      </p:nvGrpSpPr>
      <p:grpSpPr>
        <a:xfrm>
          <a:off x="0" y="0"/>
          <a:ext cx="0" cy="0"/>
          <a:chOff x="0" y="0"/>
          <a:chExt cx="0" cy="0"/>
        </a:xfrm>
      </p:grpSpPr>
      <p:sp>
        <p:nvSpPr>
          <p:cNvPr id="1165" name="Google Shape;1165;p128"/>
          <p:cNvSpPr txBox="1"/>
          <p:nvPr>
            <p:ph idx="1" type="body"/>
          </p:nvPr>
        </p:nvSpPr>
        <p:spPr>
          <a:xfrm>
            <a:off x="408842" y="211015"/>
            <a:ext cx="7649400" cy="47742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100000"/>
              </a:lnSpc>
              <a:spcBef>
                <a:spcPts val="0"/>
              </a:spcBef>
              <a:spcAft>
                <a:spcPts val="0"/>
              </a:spcAft>
              <a:buSzPts val="1400"/>
              <a:buNone/>
            </a:pPr>
            <a:r>
              <a:rPr b="1" lang="en"/>
              <a:t>Patient assistance programs</a:t>
            </a:r>
            <a:endParaRPr/>
          </a:p>
          <a:p>
            <a:pPr indent="0" lvl="0" marL="0" rtl="0" algn="l">
              <a:lnSpc>
                <a:spcPct val="100000"/>
              </a:lnSpc>
              <a:spcBef>
                <a:spcPts val="800"/>
              </a:spcBef>
              <a:spcAft>
                <a:spcPts val="0"/>
              </a:spcAft>
              <a:buSzPts val="1400"/>
              <a:buNone/>
            </a:pPr>
            <a:r>
              <a:rPr lang="en"/>
              <a:t>Patient assistance programs that provide medication to uninsured or underinsured patients may be available for qualiﬁed patients through rabies vaccine and rabies immunoglobulin manufacturers. For more information on these programs including eligibility requirements, please contact the manufacturers directly.</a:t>
            </a:r>
            <a:endParaRPr/>
          </a:p>
          <a:p>
            <a:pPr indent="0" lvl="0" marL="0" rtl="0" algn="ctr">
              <a:lnSpc>
                <a:spcPct val="100000"/>
              </a:lnSpc>
              <a:spcBef>
                <a:spcPts val="800"/>
              </a:spcBef>
              <a:spcAft>
                <a:spcPts val="0"/>
              </a:spcAft>
              <a:buSzPts val="1400"/>
              <a:buNone/>
            </a:pPr>
            <a:r>
              <a:rPr b="1" lang="en" u="sng"/>
              <a:t>Rabies vaccine</a:t>
            </a:r>
            <a:endParaRPr/>
          </a:p>
          <a:p>
            <a:pPr indent="0" lvl="0" marL="0" rtl="0" algn="ctr">
              <a:lnSpc>
                <a:spcPct val="100000"/>
              </a:lnSpc>
              <a:spcBef>
                <a:spcPts val="800"/>
              </a:spcBef>
              <a:spcAft>
                <a:spcPts val="0"/>
              </a:spcAft>
              <a:buSzPts val="1400"/>
              <a:buNone/>
            </a:pPr>
            <a:r>
              <a:rPr b="1" lang="en"/>
              <a:t>Sanoﬁ Pasteur–Imovax</a:t>
            </a:r>
            <a:r>
              <a:rPr b="1" baseline="30000" lang="en"/>
              <a:t>®</a:t>
            </a:r>
            <a:br>
              <a:rPr lang="en"/>
            </a:br>
            <a:r>
              <a:rPr lang="en"/>
              <a:t>Phone: 1-800-822-2463</a:t>
            </a:r>
            <a:br>
              <a:rPr lang="en"/>
            </a:br>
            <a:r>
              <a:rPr lang="en" u="sng">
                <a:solidFill>
                  <a:schemeClr val="hlink"/>
                </a:solidFill>
                <a:hlinkClick r:id="rId3"/>
              </a:rPr>
              <a:t>www.sanoﬁpasteur.us</a:t>
            </a:r>
            <a:endParaRPr/>
          </a:p>
          <a:p>
            <a:pPr indent="0" lvl="0" marL="0" rtl="0" algn="ctr">
              <a:lnSpc>
                <a:spcPct val="100000"/>
              </a:lnSpc>
              <a:spcBef>
                <a:spcPts val="800"/>
              </a:spcBef>
              <a:spcAft>
                <a:spcPts val="0"/>
              </a:spcAft>
              <a:buSzPts val="1400"/>
              <a:buNone/>
            </a:pPr>
            <a:r>
              <a:rPr b="1" lang="en"/>
              <a:t>Bavarian Nordic–Rabavert</a:t>
            </a:r>
            <a:r>
              <a:rPr b="1" baseline="30000" lang="en"/>
              <a:t>®</a:t>
            </a:r>
            <a:br>
              <a:rPr lang="en"/>
            </a:br>
            <a:r>
              <a:rPr lang="en"/>
              <a:t>Phone: 1-844-422-8274</a:t>
            </a:r>
            <a:br>
              <a:rPr lang="en"/>
            </a:br>
            <a:r>
              <a:rPr lang="en" u="sng">
                <a:solidFill>
                  <a:schemeClr val="hlink"/>
                </a:solidFill>
                <a:hlinkClick r:id="rId4"/>
              </a:rPr>
              <a:t>https://bnvaccines.com</a:t>
            </a:r>
            <a:endParaRPr/>
          </a:p>
          <a:p>
            <a:pPr indent="0" lvl="0" marL="0" rtl="0" algn="ctr">
              <a:lnSpc>
                <a:spcPct val="100000"/>
              </a:lnSpc>
              <a:spcBef>
                <a:spcPts val="800"/>
              </a:spcBef>
              <a:spcAft>
                <a:spcPts val="0"/>
              </a:spcAft>
              <a:buSzPts val="1400"/>
              <a:buNone/>
            </a:pPr>
            <a:r>
              <a:rPr b="1" lang="en" u="sng"/>
              <a:t>Human rabies immunoglobulin</a:t>
            </a:r>
            <a:endParaRPr/>
          </a:p>
          <a:p>
            <a:pPr indent="0" lvl="0" marL="0" rtl="0" algn="ctr">
              <a:lnSpc>
                <a:spcPct val="100000"/>
              </a:lnSpc>
              <a:spcBef>
                <a:spcPts val="800"/>
              </a:spcBef>
              <a:spcAft>
                <a:spcPts val="0"/>
              </a:spcAft>
              <a:buSzPts val="1400"/>
              <a:buNone/>
            </a:pPr>
            <a:r>
              <a:rPr b="1" lang="en"/>
              <a:t>Grifols–HyperRab</a:t>
            </a:r>
            <a:r>
              <a:rPr b="1" baseline="30000" lang="en"/>
              <a:t>®</a:t>
            </a:r>
            <a:br>
              <a:rPr lang="en"/>
            </a:br>
            <a:r>
              <a:rPr lang="en"/>
              <a:t>Phone: 1-833-504-9983</a:t>
            </a:r>
            <a:br>
              <a:rPr lang="en"/>
            </a:br>
            <a:r>
              <a:rPr lang="en" u="sng">
                <a:solidFill>
                  <a:schemeClr val="hlink"/>
                </a:solidFill>
                <a:hlinkClick r:id="rId5"/>
              </a:rPr>
              <a:t>www.hypermunes.com/en/hcp</a:t>
            </a:r>
            <a:endParaRPr/>
          </a:p>
          <a:p>
            <a:pPr indent="0" lvl="0" marL="0" rtl="0" algn="ctr">
              <a:lnSpc>
                <a:spcPct val="100000"/>
              </a:lnSpc>
              <a:spcBef>
                <a:spcPts val="800"/>
              </a:spcBef>
              <a:spcAft>
                <a:spcPts val="0"/>
              </a:spcAft>
              <a:buSzPts val="1400"/>
              <a:buNone/>
            </a:pPr>
            <a:r>
              <a:rPr b="1" lang="en"/>
              <a:t>Kedrion–KEDRAB</a:t>
            </a:r>
            <a:r>
              <a:rPr b="1" baseline="30000" lang="en"/>
              <a:t>®</a:t>
            </a:r>
            <a:br>
              <a:rPr lang="en"/>
            </a:br>
            <a:r>
              <a:rPr lang="en"/>
              <a:t>Phone: 1-866-234-3732</a:t>
            </a:r>
            <a:br>
              <a:rPr lang="en"/>
            </a:br>
            <a:r>
              <a:rPr lang="en" u="sng">
                <a:solidFill>
                  <a:schemeClr val="hlink"/>
                </a:solidFill>
                <a:hlinkClick r:id="rId6"/>
              </a:rPr>
              <a:t>https://mykedrab.medmonk.com</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9" name="Shape 1169"/>
        <p:cNvGrpSpPr/>
        <p:nvPr/>
      </p:nvGrpSpPr>
      <p:grpSpPr>
        <a:xfrm>
          <a:off x="0" y="0"/>
          <a:ext cx="0" cy="0"/>
          <a:chOff x="0" y="0"/>
          <a:chExt cx="0" cy="0"/>
        </a:xfrm>
      </p:grpSpPr>
      <p:sp>
        <p:nvSpPr>
          <p:cNvPr id="1170" name="Google Shape;1170;p129"/>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rPr lang="en"/>
              <a:t>LEARNING OBJECTIVES</a:t>
            </a:r>
            <a:endParaRPr/>
          </a:p>
        </p:txBody>
      </p:sp>
      <p:sp>
        <p:nvSpPr>
          <p:cNvPr id="1171" name="Google Shape;1171;p129"/>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rmAutofit fontScale="77500" lnSpcReduction="10000"/>
          </a:bodyPr>
          <a:lstStyle/>
          <a:p>
            <a:pPr indent="-157797" lvl="0" marL="177800" rtl="0" algn="l">
              <a:lnSpc>
                <a:spcPct val="100000"/>
              </a:lnSpc>
              <a:spcBef>
                <a:spcPts val="0"/>
              </a:spcBef>
              <a:spcAft>
                <a:spcPts val="0"/>
              </a:spcAft>
              <a:buSzPct val="87500"/>
              <a:buChar char="•"/>
            </a:pPr>
            <a:r>
              <a:rPr lang="en"/>
              <a:t>Participants will compare and contrast different mass rabies PEP administration options, considering effectiveness, equity, cost-efficiency, and suitability for various scenarios</a:t>
            </a:r>
            <a:endParaRPr/>
          </a:p>
          <a:p>
            <a:pPr indent="-157797" lvl="0" marL="177800" rtl="0" algn="l">
              <a:lnSpc>
                <a:spcPct val="100000"/>
              </a:lnSpc>
              <a:spcBef>
                <a:spcPts val="800"/>
              </a:spcBef>
              <a:spcAft>
                <a:spcPts val="0"/>
              </a:spcAft>
              <a:buSzPct val="87500"/>
              <a:buChar char="•"/>
            </a:pPr>
            <a:r>
              <a:rPr lang="en"/>
              <a:t>Participants will be able to identify and assess potential challenges to mass administration of rabies PEP in their jurisdiction, including issues related to equitable administration, cost, reimbursement, obtaining PEP, and organizing and tracking PEP administration</a:t>
            </a:r>
            <a:endParaRPr/>
          </a:p>
          <a:p>
            <a:pPr indent="-157797" lvl="0" marL="177800" rtl="0" algn="l">
              <a:lnSpc>
                <a:spcPct val="100000"/>
              </a:lnSpc>
              <a:spcBef>
                <a:spcPts val="800"/>
              </a:spcBef>
              <a:spcAft>
                <a:spcPts val="0"/>
              </a:spcAft>
              <a:buSzPct val="87500"/>
              <a:buChar char="•"/>
            </a:pPr>
            <a:r>
              <a:rPr lang="en"/>
              <a:t>Participants will understand the importance of preparing operational plans and establishing contacts with rabies PEP vendors, funding sources/partners, and hospitals for future mass rabies exposures</a:t>
            </a:r>
            <a:endParaRPr/>
          </a:p>
          <a:p>
            <a:pPr indent="-88900" lvl="0" marL="177800" rtl="0" algn="l">
              <a:lnSpc>
                <a:spcPct val="100000"/>
              </a:lnSpc>
              <a:spcBef>
                <a:spcPts val="800"/>
              </a:spcBef>
              <a:spcAft>
                <a:spcPts val="0"/>
              </a:spcAft>
              <a:buSzPct val="875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pic>
        <p:nvPicPr>
          <p:cNvPr id="1177" name="Google Shape;1177;p130"/>
          <p:cNvPicPr preferRelativeResize="0"/>
          <p:nvPr>
            <p:ph idx="2" type="pic"/>
          </p:nvPr>
        </p:nvPicPr>
        <p:blipFill rotWithShape="1">
          <a:blip r:embed="rId3">
            <a:alphaModFix/>
          </a:blip>
          <a:srcRect b="0" l="18402" r="18402" t="0"/>
          <a:stretch/>
        </p:blipFill>
        <p:spPr>
          <a:xfrm>
            <a:off x="0" y="0"/>
            <a:ext cx="9143996" cy="5143499"/>
          </a:xfrm>
          <a:prstGeom prst="rect">
            <a:avLst/>
          </a:prstGeom>
          <a:solidFill>
            <a:schemeClr val="accent5"/>
          </a:solidFill>
          <a:ln>
            <a:noFill/>
          </a:ln>
        </p:spPr>
      </p:pic>
      <p:sp>
        <p:nvSpPr>
          <p:cNvPr id="1178" name="Google Shape;1178;p130"/>
          <p:cNvSpPr/>
          <p:nvPr/>
        </p:nvSpPr>
        <p:spPr>
          <a:xfrm>
            <a:off x="0" y="3041003"/>
            <a:ext cx="9144000" cy="2102400"/>
          </a:xfrm>
          <a:prstGeom prst="rect">
            <a:avLst/>
          </a:prstGeom>
          <a:gradFill>
            <a:gsLst>
              <a:gs pos="0">
                <a:srgbClr val="414042">
                  <a:alpha val="69019"/>
                </a:srgbClr>
              </a:gs>
              <a:gs pos="3000">
                <a:srgbClr val="414042">
                  <a:alpha val="69019"/>
                </a:srgbClr>
              </a:gs>
              <a:gs pos="93000">
                <a:srgbClr val="FFFFFF">
                  <a:alpha val="0"/>
                </a:srgbClr>
              </a:gs>
              <a:gs pos="100000">
                <a:srgbClr val="FFFFFF">
                  <a:alpha val="0"/>
                </a:srgbClr>
              </a:gs>
            </a:gsLst>
            <a:lin ang="16200038"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1179" name="Google Shape;1179;p130"/>
          <p:cNvSpPr/>
          <p:nvPr/>
        </p:nvSpPr>
        <p:spPr>
          <a:xfrm>
            <a:off x="0" y="0"/>
            <a:ext cx="9144000" cy="2343300"/>
          </a:xfrm>
          <a:prstGeom prst="rect">
            <a:avLst/>
          </a:prstGeom>
          <a:gradFill>
            <a:gsLst>
              <a:gs pos="0">
                <a:srgbClr val="414042">
                  <a:alpha val="60784"/>
                </a:srgbClr>
              </a:gs>
              <a:gs pos="52999">
                <a:srgbClr val="FFFFFF">
                  <a:alpha val="0"/>
                </a:srgbClr>
              </a:gs>
              <a:gs pos="100000">
                <a:srgbClr val="FFFFFF">
                  <a:alpha val="0"/>
                </a:srgbClr>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entury Gothic"/>
              <a:ea typeface="Century Gothic"/>
              <a:cs typeface="Century Gothic"/>
              <a:sym typeface="Century Gothic"/>
            </a:endParaRPr>
          </a:p>
        </p:txBody>
      </p:sp>
      <p:sp>
        <p:nvSpPr>
          <p:cNvPr id="1180" name="Google Shape;1180;p130"/>
          <p:cNvSpPr txBox="1"/>
          <p:nvPr>
            <p:ph type="ctrTitle"/>
          </p:nvPr>
        </p:nvSpPr>
        <p:spPr>
          <a:xfrm>
            <a:off x="215522" y="148700"/>
            <a:ext cx="8712900" cy="8100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Font typeface="Century Gothic"/>
              <a:buNone/>
            </a:pPr>
            <a:r>
              <a:rPr lang="en"/>
              <a:t>A TALE OF TULAREMIA, CHAPTER 3</a:t>
            </a:r>
            <a:endParaRPr/>
          </a:p>
        </p:txBody>
      </p:sp>
      <p:sp>
        <p:nvSpPr>
          <p:cNvPr id="1181" name="Google Shape;1181;p130"/>
          <p:cNvSpPr txBox="1"/>
          <p:nvPr>
            <p:ph idx="1" type="body"/>
          </p:nvPr>
        </p:nvSpPr>
        <p:spPr>
          <a:xfrm>
            <a:off x="7200900" y="3931921"/>
            <a:ext cx="1574400" cy="424500"/>
          </a:xfrm>
          <a:prstGeom prst="rect">
            <a:avLst/>
          </a:prstGeom>
          <a:blipFill rotWithShape="1">
            <a:blip r:embed="rId4">
              <a:alphaModFix/>
            </a:blip>
            <a:stretch>
              <a:fillRect b="0" l="0" r="0" t="0"/>
            </a:stretch>
          </a:blip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500"/>
              <a:buNone/>
            </a:pPr>
            <a:r>
              <a:t/>
            </a:r>
            <a:endParaRPr/>
          </a:p>
        </p:txBody>
      </p:sp>
      <p:sp>
        <p:nvSpPr>
          <p:cNvPr id="1182" name="Google Shape;1182;p130"/>
          <p:cNvSpPr txBox="1"/>
          <p:nvPr>
            <p:ph idx="3" type="body"/>
          </p:nvPr>
        </p:nvSpPr>
        <p:spPr>
          <a:xfrm>
            <a:off x="274320" y="4855464"/>
            <a:ext cx="1714500" cy="1224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500"/>
              <a:buFont typeface="Century Gothic"/>
              <a:buNone/>
            </a:pPr>
            <a:r>
              <a:rPr lang="en"/>
              <a:t>© UNIVERSITY OF UTAH HEALTH</a:t>
            </a:r>
            <a:endParaRPr/>
          </a:p>
        </p:txBody>
      </p:sp>
      <p:sp>
        <p:nvSpPr>
          <p:cNvPr id="1183" name="Google Shape;1183;p130"/>
          <p:cNvSpPr txBox="1"/>
          <p:nvPr>
            <p:ph idx="10" type="dt"/>
          </p:nvPr>
        </p:nvSpPr>
        <p:spPr>
          <a:xfrm>
            <a:off x="6915150" y="4800600"/>
            <a:ext cx="1935900" cy="1770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r>
              <a:rPr lang="en"/>
              <a:t>November 06, 2024</a:t>
            </a:r>
            <a:endParaRPr/>
          </a:p>
        </p:txBody>
      </p:sp>
      <p:sp>
        <p:nvSpPr>
          <p:cNvPr id="1184" name="Google Shape;1184;p130"/>
          <p:cNvSpPr txBox="1"/>
          <p:nvPr>
            <p:ph idx="5" type="body"/>
          </p:nvPr>
        </p:nvSpPr>
        <p:spPr>
          <a:xfrm>
            <a:off x="274320" y="3870199"/>
            <a:ext cx="2811900" cy="3240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700"/>
              <a:buNone/>
            </a:pPr>
            <a:r>
              <a:rPr lang="en"/>
              <a:t>Brent D. Nelson, DO, FAAP</a:t>
            </a:r>
            <a:endParaRPr/>
          </a:p>
        </p:txBody>
      </p:sp>
      <p:sp>
        <p:nvSpPr>
          <p:cNvPr id="1185" name="Google Shape;1185;p130"/>
          <p:cNvSpPr txBox="1"/>
          <p:nvPr>
            <p:ph idx="6" type="body"/>
          </p:nvPr>
        </p:nvSpPr>
        <p:spPr>
          <a:xfrm>
            <a:off x="274320" y="4123945"/>
            <a:ext cx="4871400" cy="5463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400"/>
              <a:buNone/>
            </a:pPr>
            <a:r>
              <a:rPr lang="en"/>
              <a:t>Pediatric Infectious Diseases</a:t>
            </a:r>
            <a:endParaRPr/>
          </a:p>
          <a:p>
            <a:pPr indent="0" lvl="0" marL="0" rtl="0" algn="l">
              <a:lnSpc>
                <a:spcPct val="95000"/>
              </a:lnSpc>
              <a:spcBef>
                <a:spcPts val="0"/>
              </a:spcBef>
              <a:spcAft>
                <a:spcPts val="0"/>
              </a:spcAft>
              <a:buSzPts val="1400"/>
              <a:buNone/>
            </a:pPr>
            <a:r>
              <a:rPr lang="en"/>
              <a:t>Fellow</a:t>
            </a:r>
            <a:endParaRPr/>
          </a:p>
        </p:txBody>
      </p:sp>
      <p:pic>
        <p:nvPicPr>
          <p:cNvPr id="1186" name="Google Shape;1186;p130"/>
          <p:cNvPicPr preferRelativeResize="0"/>
          <p:nvPr/>
        </p:nvPicPr>
        <p:blipFill rotWithShape="1">
          <a:blip r:embed="rId5">
            <a:alphaModFix/>
          </a:blip>
          <a:srcRect b="0" l="0" r="0" t="0"/>
          <a:stretch/>
        </p:blipFill>
        <p:spPr>
          <a:xfrm>
            <a:off x="7229475" y="4356311"/>
            <a:ext cx="1050131" cy="43576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pic>
        <p:nvPicPr>
          <p:cNvPr descr="Pregnant person holding stomach" id="1192" name="Google Shape;1192;p131"/>
          <p:cNvPicPr preferRelativeResize="0"/>
          <p:nvPr>
            <p:ph idx="2" type="pic"/>
          </p:nvPr>
        </p:nvPicPr>
        <p:blipFill rotWithShape="1">
          <a:blip r:embed="rId3">
            <a:alphaModFix/>
          </a:blip>
          <a:srcRect b="7855" l="0" r="0" t="7863"/>
          <a:stretch/>
        </p:blipFill>
        <p:spPr>
          <a:xfrm>
            <a:off x="0" y="0"/>
            <a:ext cx="9144006" cy="5143504"/>
          </a:xfrm>
          <a:prstGeom prst="rect">
            <a:avLst/>
          </a:prstGeom>
          <a:solidFill>
            <a:schemeClr val="accent5"/>
          </a:solidFill>
          <a:ln>
            <a:noFill/>
          </a:ln>
        </p:spPr>
      </p:pic>
      <p:sp>
        <p:nvSpPr>
          <p:cNvPr id="1193" name="Google Shape;1193;p131"/>
          <p:cNvSpPr txBox="1"/>
          <p:nvPr>
            <p:ph idx="4" type="body"/>
          </p:nvPr>
        </p:nvSpPr>
        <p:spPr>
          <a:xfrm>
            <a:off x="8059049" y="4706820"/>
            <a:ext cx="836700" cy="225600"/>
          </a:xfrm>
          <a:prstGeom prst="rect">
            <a:avLst/>
          </a:prstGeom>
          <a:blipFill rotWithShape="1">
            <a:blip r:embed="rId4">
              <a:alphaModFix/>
            </a:blip>
            <a:stretch>
              <a:fillRect b="0" l="0" r="0" t="0"/>
            </a:stretch>
          </a:blip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500"/>
              <a:buNone/>
            </a:pPr>
            <a:r>
              <a:t/>
            </a:r>
            <a:endParaRPr/>
          </a:p>
        </p:txBody>
      </p:sp>
      <p:pic>
        <p:nvPicPr>
          <p:cNvPr id="1194" name="Google Shape;1194;p131"/>
          <p:cNvPicPr preferRelativeResize="0"/>
          <p:nvPr/>
        </p:nvPicPr>
        <p:blipFill rotWithShape="1">
          <a:blip r:embed="rId5">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pic>
        <p:nvPicPr>
          <p:cNvPr id="1200" name="Google Shape;1200;p132"/>
          <p:cNvPicPr preferRelativeResize="0"/>
          <p:nvPr/>
        </p:nvPicPr>
        <p:blipFill rotWithShape="1">
          <a:blip r:embed="rId3">
            <a:alphaModFix/>
          </a:blip>
          <a:srcRect b="6910" l="0" r="0" t="23432"/>
          <a:stretch/>
        </p:blipFill>
        <p:spPr>
          <a:xfrm>
            <a:off x="15" y="8"/>
            <a:ext cx="9144000" cy="5143500"/>
          </a:xfrm>
          <a:custGeom>
            <a:rect b="b" l="l" r="r" t="t"/>
            <a:pathLst>
              <a:path extrusionOk="0" h="6858000" w="12192000">
                <a:moveTo>
                  <a:pt x="0" y="0"/>
                </a:moveTo>
                <a:lnTo>
                  <a:pt x="12192000" y="0"/>
                </a:lnTo>
                <a:lnTo>
                  <a:pt x="12192000" y="6858000"/>
                </a:lnTo>
                <a:lnTo>
                  <a:pt x="0" y="6858000"/>
                </a:lnTo>
                <a:close/>
              </a:path>
            </a:pathLst>
          </a:custGeom>
          <a:noFill/>
          <a:ln>
            <a:noFill/>
          </a:ln>
        </p:spPr>
      </p:pic>
      <p:sp>
        <p:nvSpPr>
          <p:cNvPr id="1201" name="Google Shape;1201;p132"/>
          <p:cNvSpPr txBox="1"/>
          <p:nvPr>
            <p:ph idx="4" type="body"/>
          </p:nvPr>
        </p:nvSpPr>
        <p:spPr>
          <a:xfrm>
            <a:off x="8059049" y="4706820"/>
            <a:ext cx="836700" cy="225600"/>
          </a:xfrm>
          <a:prstGeom prst="rect">
            <a:avLst/>
          </a:prstGeom>
          <a:blipFill rotWithShape="1">
            <a:blip r:embed="rId4">
              <a:alphaModFix/>
            </a:blip>
            <a:stretch>
              <a:fillRect b="0" l="0" r="0" t="0"/>
            </a:stretch>
          </a:blip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500"/>
              <a:buNone/>
            </a:pPr>
            <a:r>
              <a:t/>
            </a:r>
            <a:endParaRPr/>
          </a:p>
        </p:txBody>
      </p:sp>
      <p:pic>
        <p:nvPicPr>
          <p:cNvPr id="1202" name="Google Shape;1202;p132"/>
          <p:cNvPicPr preferRelativeResize="0"/>
          <p:nvPr/>
        </p:nvPicPr>
        <p:blipFill rotWithShape="1">
          <a:blip r:embed="rId5">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133"/>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LAB RESULTS</a:t>
            </a:r>
            <a:endParaRPr/>
          </a:p>
        </p:txBody>
      </p:sp>
      <p:sp>
        <p:nvSpPr>
          <p:cNvPr id="1209" name="Google Shape;1209;p133"/>
          <p:cNvSpPr txBox="1"/>
          <p:nvPr>
            <p:ph idx="1" type="body"/>
          </p:nvPr>
        </p:nvSpPr>
        <p:spPr>
          <a:xfrm>
            <a:off x="274320" y="1260492"/>
            <a:ext cx="7783800" cy="3094500"/>
          </a:xfrm>
          <a:prstGeom prst="rect">
            <a:avLst/>
          </a:prstGeom>
          <a:noFill/>
          <a:ln>
            <a:noFill/>
          </a:ln>
        </p:spPr>
        <p:txBody>
          <a:bodyPr anchorCtr="0" anchor="ctr" bIns="34275" lIns="68575" spcFirstLastPara="1" rIns="68575" wrap="square" tIns="34275">
            <a:noAutofit/>
          </a:bodyPr>
          <a:lstStyle/>
          <a:p>
            <a:pPr indent="-342900" lvl="3" marL="685800" rtl="0" algn="l">
              <a:lnSpc>
                <a:spcPct val="107000"/>
              </a:lnSpc>
              <a:spcBef>
                <a:spcPts val="0"/>
              </a:spcBef>
              <a:spcAft>
                <a:spcPts val="0"/>
              </a:spcAft>
              <a:buSzPts val="1800"/>
              <a:buFont typeface="Noto Sans Symbols"/>
              <a:buChar char="▪"/>
            </a:pPr>
            <a:r>
              <a:rPr lang="en" sz="1800"/>
              <a:t>WBC </a:t>
            </a:r>
            <a:r>
              <a:rPr lang="en" sz="1800">
                <a:solidFill>
                  <a:srgbClr val="FF0000"/>
                </a:solidFill>
              </a:rPr>
              <a:t>56.8</a:t>
            </a:r>
            <a:r>
              <a:rPr lang="en" sz="1800"/>
              <a:t> (Neutrophils </a:t>
            </a:r>
            <a:r>
              <a:rPr lang="en" sz="1800">
                <a:solidFill>
                  <a:srgbClr val="FF0000"/>
                </a:solidFill>
              </a:rPr>
              <a:t>29.0</a:t>
            </a:r>
            <a:r>
              <a:rPr lang="en" sz="1800"/>
              <a:t>, Lymphocytes </a:t>
            </a:r>
            <a:r>
              <a:rPr lang="en" sz="1800">
                <a:solidFill>
                  <a:srgbClr val="FF0000"/>
                </a:solidFill>
              </a:rPr>
              <a:t>19.9</a:t>
            </a:r>
            <a:r>
              <a:rPr lang="en" sz="1800"/>
              <a:t>, Monocytes </a:t>
            </a:r>
            <a:r>
              <a:rPr lang="en" sz="1800">
                <a:solidFill>
                  <a:srgbClr val="FF0000"/>
                </a:solidFill>
              </a:rPr>
              <a:t>4.5</a:t>
            </a:r>
            <a:r>
              <a:rPr lang="en" sz="1800"/>
              <a:t>)</a:t>
            </a:r>
            <a:endParaRPr/>
          </a:p>
          <a:p>
            <a:pPr indent="-342900" lvl="3" marL="685800" rtl="0" algn="l">
              <a:lnSpc>
                <a:spcPct val="107000"/>
              </a:lnSpc>
              <a:spcBef>
                <a:spcPts val="0"/>
              </a:spcBef>
              <a:spcAft>
                <a:spcPts val="0"/>
              </a:spcAft>
              <a:buSzPts val="1800"/>
              <a:buFont typeface="Noto Sans Symbols"/>
              <a:buChar char="▪"/>
            </a:pPr>
            <a:r>
              <a:rPr lang="en" sz="1800"/>
              <a:t>AST/ALT elevated </a:t>
            </a:r>
            <a:r>
              <a:rPr lang="en" sz="1800">
                <a:solidFill>
                  <a:srgbClr val="FF0000"/>
                </a:solidFill>
              </a:rPr>
              <a:t>898</a:t>
            </a:r>
            <a:r>
              <a:rPr lang="en" sz="1800"/>
              <a:t> and </a:t>
            </a:r>
            <a:r>
              <a:rPr lang="en" sz="1800">
                <a:solidFill>
                  <a:srgbClr val="FF0000"/>
                </a:solidFill>
              </a:rPr>
              <a:t>316</a:t>
            </a:r>
            <a:endParaRPr/>
          </a:p>
          <a:p>
            <a:pPr indent="-342900" lvl="3" marL="685800" rtl="0" algn="l">
              <a:lnSpc>
                <a:spcPct val="107000"/>
              </a:lnSpc>
              <a:spcBef>
                <a:spcPts val="0"/>
              </a:spcBef>
              <a:spcAft>
                <a:spcPts val="0"/>
              </a:spcAft>
              <a:buSzPts val="1800"/>
              <a:buFont typeface="Noto Sans Symbols"/>
              <a:buChar char="▪"/>
            </a:pPr>
            <a:r>
              <a:rPr lang="en" sz="1800"/>
              <a:t>Procalcitonin </a:t>
            </a:r>
            <a:r>
              <a:rPr lang="en" sz="1800">
                <a:solidFill>
                  <a:srgbClr val="FF0000"/>
                </a:solidFill>
              </a:rPr>
              <a:t>3.02</a:t>
            </a:r>
            <a:endParaRPr/>
          </a:p>
          <a:p>
            <a:pPr indent="-342900" lvl="3" marL="685800" rtl="0" algn="l">
              <a:lnSpc>
                <a:spcPct val="107000"/>
              </a:lnSpc>
              <a:spcBef>
                <a:spcPts val="0"/>
              </a:spcBef>
              <a:spcAft>
                <a:spcPts val="0"/>
              </a:spcAft>
              <a:buSzPts val="1800"/>
              <a:buFont typeface="Noto Sans Symbols"/>
              <a:buChar char="▪"/>
            </a:pPr>
            <a:r>
              <a:rPr lang="en" sz="1800"/>
              <a:t>CRP </a:t>
            </a:r>
            <a:r>
              <a:rPr lang="en" sz="1800">
                <a:solidFill>
                  <a:srgbClr val="FF0000"/>
                </a:solidFill>
              </a:rPr>
              <a:t>17.1</a:t>
            </a:r>
            <a:endParaRPr/>
          </a:p>
          <a:p>
            <a:pPr indent="-342900" lvl="3" marL="685800" rtl="0" algn="l">
              <a:lnSpc>
                <a:spcPct val="107000"/>
              </a:lnSpc>
              <a:spcBef>
                <a:spcPts val="0"/>
              </a:spcBef>
              <a:spcAft>
                <a:spcPts val="0"/>
              </a:spcAft>
              <a:buSzPts val="1800"/>
              <a:buFont typeface="Noto Sans Symbols"/>
              <a:buChar char="▪"/>
            </a:pPr>
            <a:r>
              <a:rPr lang="en" sz="1800"/>
              <a:t>Urine w/ </a:t>
            </a:r>
            <a:r>
              <a:rPr lang="en" sz="1800">
                <a:solidFill>
                  <a:srgbClr val="FF0000"/>
                </a:solidFill>
              </a:rPr>
              <a:t>8</a:t>
            </a:r>
            <a:r>
              <a:rPr lang="en" sz="1800"/>
              <a:t> WBC/HPF, otherwise normal</a:t>
            </a:r>
            <a:endParaRPr/>
          </a:p>
          <a:p>
            <a:pPr indent="-342900" lvl="3" marL="685800" rtl="0" algn="l">
              <a:lnSpc>
                <a:spcPct val="107000"/>
              </a:lnSpc>
              <a:spcBef>
                <a:spcPts val="0"/>
              </a:spcBef>
              <a:spcAft>
                <a:spcPts val="0"/>
              </a:spcAft>
              <a:buSzPts val="1800"/>
              <a:buFont typeface="Noto Sans Symbols"/>
              <a:buChar char="▪"/>
            </a:pPr>
            <a:r>
              <a:rPr lang="en" sz="1800"/>
              <a:t>CSF w/ </a:t>
            </a:r>
            <a:r>
              <a:rPr lang="en" sz="1800">
                <a:solidFill>
                  <a:srgbClr val="FF0000"/>
                </a:solidFill>
              </a:rPr>
              <a:t>48 </a:t>
            </a:r>
            <a:r>
              <a:rPr lang="en" sz="1800"/>
              <a:t>WBC (</a:t>
            </a:r>
            <a:r>
              <a:rPr lang="en" sz="1800">
                <a:solidFill>
                  <a:srgbClr val="FF0000"/>
                </a:solidFill>
              </a:rPr>
              <a:t>81</a:t>
            </a:r>
            <a:r>
              <a:rPr lang="en" sz="1800"/>
              <a:t>% lymphocytes)</a:t>
            </a:r>
            <a:endParaRPr/>
          </a:p>
          <a:p>
            <a:pPr indent="-342900" lvl="3" marL="685800" rtl="0" algn="l">
              <a:lnSpc>
                <a:spcPct val="107000"/>
              </a:lnSpc>
              <a:spcBef>
                <a:spcPts val="0"/>
              </a:spcBef>
              <a:spcAft>
                <a:spcPts val="0"/>
              </a:spcAft>
              <a:buSzPts val="1800"/>
              <a:buFont typeface="Noto Sans Symbols"/>
              <a:buChar char="▪"/>
            </a:pPr>
            <a:r>
              <a:rPr lang="en" sz="1800">
                <a:solidFill>
                  <a:srgbClr val="FF0000"/>
                </a:solidFill>
              </a:rPr>
              <a:t>Rhinovirus +</a:t>
            </a:r>
            <a:endParaRPr/>
          </a:p>
        </p:txBody>
      </p:sp>
      <p:pic>
        <p:nvPicPr>
          <p:cNvPr id="1210" name="Google Shape;1210;p133"/>
          <p:cNvPicPr preferRelativeResize="0"/>
          <p:nvPr/>
        </p:nvPicPr>
        <p:blipFill rotWithShape="1">
          <a:blip r:embed="rId3">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sp>
        <p:nvSpPr>
          <p:cNvPr id="1216" name="Google Shape;1216;p134"/>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ADDITIONAL EVALUATION</a:t>
            </a:r>
            <a:endParaRPr/>
          </a:p>
        </p:txBody>
      </p:sp>
      <p:sp>
        <p:nvSpPr>
          <p:cNvPr id="1217" name="Google Shape;1217;p134"/>
          <p:cNvSpPr txBox="1"/>
          <p:nvPr>
            <p:ph idx="1" type="body"/>
          </p:nvPr>
        </p:nvSpPr>
        <p:spPr>
          <a:xfrm>
            <a:off x="274320" y="1260491"/>
            <a:ext cx="7783800" cy="3275700"/>
          </a:xfrm>
          <a:prstGeom prst="rect">
            <a:avLst/>
          </a:prstGeom>
          <a:noFill/>
          <a:ln>
            <a:noFill/>
          </a:ln>
        </p:spPr>
        <p:txBody>
          <a:bodyPr anchorCtr="0" anchor="ctr" bIns="34275" lIns="68575" spcFirstLastPara="1" rIns="68575" wrap="square" tIns="34275">
            <a:noAutofit/>
          </a:bodyPr>
          <a:lstStyle/>
          <a:p>
            <a:pPr indent="-177800" lvl="0" marL="177800" rtl="0" algn="l">
              <a:lnSpc>
                <a:spcPct val="95000"/>
              </a:lnSpc>
              <a:spcBef>
                <a:spcPts val="0"/>
              </a:spcBef>
              <a:spcAft>
                <a:spcPts val="0"/>
              </a:spcAft>
              <a:buSzPts val="1800"/>
              <a:buChar char="•"/>
            </a:pPr>
            <a:r>
              <a:rPr lang="en" sz="1800"/>
              <a:t>On arrival to Lehi PICU, the infant had fever to 39.6, which resolved 6 hours later</a:t>
            </a:r>
            <a:endParaRPr/>
          </a:p>
          <a:p>
            <a:pPr indent="-177800" lvl="0" marL="177800" rtl="0" algn="l">
              <a:lnSpc>
                <a:spcPct val="95000"/>
              </a:lnSpc>
              <a:spcBef>
                <a:spcPts val="1800"/>
              </a:spcBef>
              <a:spcAft>
                <a:spcPts val="0"/>
              </a:spcAft>
              <a:buSzPts val="1800"/>
              <a:buChar char="•"/>
            </a:pPr>
            <a:r>
              <a:rPr lang="en" sz="1800"/>
              <a:t>Ganciclovir added with serum and CSF HSV obtained (resulted negative and ganciclovir was later d/c’d)</a:t>
            </a:r>
            <a:endParaRPr/>
          </a:p>
          <a:p>
            <a:pPr indent="-177800" lvl="0" marL="177800" rtl="0" algn="l">
              <a:lnSpc>
                <a:spcPct val="95000"/>
              </a:lnSpc>
              <a:spcBef>
                <a:spcPts val="1800"/>
              </a:spcBef>
              <a:spcAft>
                <a:spcPts val="0"/>
              </a:spcAft>
              <a:buSzPts val="1800"/>
              <a:buChar char="•"/>
            </a:pPr>
            <a:r>
              <a:rPr lang="en" sz="1800"/>
              <a:t>PCR testing of CSF negative for Enterovirus. Meningitis/Encephalitis (ME) panel was also negative.</a:t>
            </a:r>
            <a:endParaRPr/>
          </a:p>
          <a:p>
            <a:pPr indent="-177800" lvl="0" marL="177800" rtl="0" algn="l">
              <a:lnSpc>
                <a:spcPct val="95000"/>
              </a:lnSpc>
              <a:spcBef>
                <a:spcPts val="1800"/>
              </a:spcBef>
              <a:spcAft>
                <a:spcPts val="0"/>
              </a:spcAft>
              <a:buSzPts val="1800"/>
              <a:buChar char="•"/>
            </a:pPr>
            <a:r>
              <a:rPr lang="en" sz="1800"/>
              <a:t>PCR testing of serum was negative for Adenovirus, Parvovirus B19 and CMV.</a:t>
            </a:r>
            <a:endParaRPr/>
          </a:p>
          <a:p>
            <a:pPr indent="-177800" lvl="0" marL="177800" rtl="0" algn="l">
              <a:lnSpc>
                <a:spcPct val="95000"/>
              </a:lnSpc>
              <a:spcBef>
                <a:spcPts val="1800"/>
              </a:spcBef>
              <a:spcAft>
                <a:spcPts val="0"/>
              </a:spcAft>
              <a:buSzPts val="1800"/>
              <a:buChar char="•"/>
            </a:pPr>
            <a:r>
              <a:rPr lang="en" sz="1800"/>
              <a:t>KUB showed possible concern for pneumatosis on one image, resolved on subsequent x-rays</a:t>
            </a:r>
            <a:endParaRPr/>
          </a:p>
          <a:p>
            <a:pPr indent="-228600" lvl="3" marL="685800" rtl="0" algn="l">
              <a:lnSpc>
                <a:spcPct val="107000"/>
              </a:lnSpc>
              <a:spcBef>
                <a:spcPts val="0"/>
              </a:spcBef>
              <a:spcAft>
                <a:spcPts val="0"/>
              </a:spcAft>
              <a:buSzPts val="1800"/>
              <a:buFont typeface="Noto Sans Symbols"/>
              <a:buNone/>
            </a:pPr>
            <a:r>
              <a:t/>
            </a:r>
            <a:endParaRPr sz="1800"/>
          </a:p>
        </p:txBody>
      </p:sp>
      <p:pic>
        <p:nvPicPr>
          <p:cNvPr id="1218" name="Google Shape;1218;p134"/>
          <p:cNvPicPr preferRelativeResize="0"/>
          <p:nvPr/>
        </p:nvPicPr>
        <p:blipFill rotWithShape="1">
          <a:blip r:embed="rId3">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135"/>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HOSPITAL COURSE</a:t>
            </a:r>
            <a:endParaRPr/>
          </a:p>
        </p:txBody>
      </p:sp>
      <p:sp>
        <p:nvSpPr>
          <p:cNvPr id="1225" name="Google Shape;1225;p135"/>
          <p:cNvSpPr txBox="1"/>
          <p:nvPr>
            <p:ph idx="1" type="body"/>
          </p:nvPr>
        </p:nvSpPr>
        <p:spPr>
          <a:xfrm>
            <a:off x="274320" y="1260491"/>
            <a:ext cx="7783800" cy="3275700"/>
          </a:xfrm>
          <a:prstGeom prst="rect">
            <a:avLst/>
          </a:prstGeom>
          <a:noFill/>
          <a:ln>
            <a:noFill/>
          </a:ln>
        </p:spPr>
        <p:txBody>
          <a:bodyPr anchorCtr="0" anchor="ctr" bIns="34275" lIns="68575" spcFirstLastPara="1" rIns="68575" wrap="square" tIns="34275">
            <a:noAutofit/>
          </a:bodyPr>
          <a:lstStyle/>
          <a:p>
            <a:pPr indent="-177800" lvl="0" marL="177800" rtl="0" algn="l">
              <a:lnSpc>
                <a:spcPct val="95000"/>
              </a:lnSpc>
              <a:spcBef>
                <a:spcPts val="0"/>
              </a:spcBef>
              <a:spcAft>
                <a:spcPts val="0"/>
              </a:spcAft>
              <a:buSzPts val="1800"/>
              <a:buChar char="•"/>
            </a:pPr>
            <a:r>
              <a:rPr lang="en" sz="1800"/>
              <a:t>Infant developed thrombocytopenia down to low of 115 which later improved to 149 (normal 150).</a:t>
            </a:r>
            <a:endParaRPr/>
          </a:p>
          <a:p>
            <a:pPr indent="-177800" lvl="0" marL="177800" rtl="0" algn="l">
              <a:lnSpc>
                <a:spcPct val="95000"/>
              </a:lnSpc>
              <a:spcBef>
                <a:spcPts val="1800"/>
              </a:spcBef>
              <a:spcAft>
                <a:spcPts val="0"/>
              </a:spcAft>
              <a:buSzPts val="1800"/>
              <a:buChar char="•"/>
            </a:pPr>
            <a:r>
              <a:rPr lang="en" sz="1800"/>
              <a:t>With negative cultures and reassuring physical examination, normalized CBC, and improving markers of inflammation (CRP - 6.8 from 17.1) antibiotics were discontinued on hospital day 4. </a:t>
            </a:r>
            <a:endParaRPr/>
          </a:p>
          <a:p>
            <a:pPr indent="-177800" lvl="0" marL="177800" rtl="0" algn="l">
              <a:lnSpc>
                <a:spcPct val="95000"/>
              </a:lnSpc>
              <a:spcBef>
                <a:spcPts val="1800"/>
              </a:spcBef>
              <a:spcAft>
                <a:spcPts val="0"/>
              </a:spcAft>
              <a:buSzPts val="1800"/>
              <a:buChar char="•"/>
            </a:pPr>
            <a:r>
              <a:rPr lang="en" sz="1800"/>
              <a:t>Discharged home on day 5.</a:t>
            </a:r>
            <a:endParaRPr/>
          </a:p>
          <a:p>
            <a:pPr indent="-228600" lvl="3" marL="685800" rtl="0" algn="l">
              <a:lnSpc>
                <a:spcPct val="107000"/>
              </a:lnSpc>
              <a:spcBef>
                <a:spcPts val="0"/>
              </a:spcBef>
              <a:spcAft>
                <a:spcPts val="0"/>
              </a:spcAft>
              <a:buSzPts val="1800"/>
              <a:buFont typeface="Noto Sans Symbols"/>
              <a:buNone/>
            </a:pPr>
            <a:r>
              <a:t/>
            </a:r>
            <a:endParaRPr sz="1800"/>
          </a:p>
        </p:txBody>
      </p:sp>
      <p:pic>
        <p:nvPicPr>
          <p:cNvPr id="1226" name="Google Shape;1226;p135"/>
          <p:cNvPicPr preferRelativeResize="0"/>
          <p:nvPr/>
        </p:nvPicPr>
        <p:blipFill rotWithShape="1">
          <a:blip r:embed="rId3">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91"/>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p>
            <a:pPr indent="0" lvl="0" marL="0" rtl="0" algn="ctr">
              <a:lnSpc>
                <a:spcPct val="90000"/>
              </a:lnSpc>
              <a:spcBef>
                <a:spcPts val="0"/>
              </a:spcBef>
              <a:spcAft>
                <a:spcPts val="0"/>
              </a:spcAft>
              <a:buClr>
                <a:srgbClr val="262626"/>
              </a:buClr>
              <a:buSzPts val="2100"/>
              <a:buFont typeface="Gill Sans"/>
              <a:buNone/>
            </a:pPr>
            <a:r>
              <a:t/>
            </a:r>
            <a:endParaRPr/>
          </a:p>
        </p:txBody>
      </p:sp>
      <p:pic>
        <p:nvPicPr>
          <p:cNvPr descr="Microscopic image of the rabies virus" id="633" name="Google Shape;633;p91"/>
          <p:cNvPicPr preferRelativeResize="0"/>
          <p:nvPr/>
        </p:nvPicPr>
        <p:blipFill rotWithShape="1">
          <a:blip r:embed="rId3">
            <a:alphaModFix/>
          </a:blip>
          <a:srcRect b="0" l="0" r="0" t="0"/>
          <a:stretch/>
        </p:blipFill>
        <p:spPr>
          <a:xfrm>
            <a:off x="0" y="-31897"/>
            <a:ext cx="9144003" cy="5143501"/>
          </a:xfrm>
          <a:prstGeom prst="rect">
            <a:avLst/>
          </a:prstGeom>
          <a:noFill/>
          <a:ln>
            <a:noFill/>
          </a:ln>
        </p:spPr>
      </p:pic>
      <p:sp>
        <p:nvSpPr>
          <p:cNvPr id="634" name="Google Shape;634;p91"/>
          <p:cNvSpPr txBox="1"/>
          <p:nvPr/>
        </p:nvSpPr>
        <p:spPr>
          <a:xfrm>
            <a:off x="336176" y="336176"/>
            <a:ext cx="36306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5400"/>
              <a:buFont typeface="Arial"/>
              <a:buNone/>
            </a:pPr>
            <a:r>
              <a:rPr b="1" i="0" lang="en" sz="5400" u="none" cap="none" strike="noStrike">
                <a:solidFill>
                  <a:schemeClr val="lt1"/>
                </a:solidFill>
                <a:latin typeface="Gill Sans"/>
                <a:ea typeface="Gill Sans"/>
                <a:cs typeface="Gill Sans"/>
                <a:sym typeface="Gill Sans"/>
              </a:rPr>
              <a:t>Rabies</a:t>
            </a:r>
            <a:endParaRPr b="0" i="0" sz="1100" u="none" cap="none" strike="noStrike">
              <a:solidFill>
                <a:srgbClr val="000000"/>
              </a:solidFill>
              <a:latin typeface="Arial"/>
              <a:ea typeface="Arial"/>
              <a:cs typeface="Arial"/>
              <a:sym typeface="Arial"/>
            </a:endParaRPr>
          </a:p>
        </p:txBody>
      </p:sp>
      <p:pic>
        <p:nvPicPr>
          <p:cNvPr id="635" name="Google Shape;635;p91"/>
          <p:cNvPicPr preferRelativeResize="0"/>
          <p:nvPr/>
        </p:nvPicPr>
        <p:blipFill rotWithShape="1">
          <a:blip r:embed="rId4">
            <a:alphaModFix/>
          </a:blip>
          <a:srcRect b="0" l="0" r="0" t="0"/>
          <a:stretch/>
        </p:blipFill>
        <p:spPr>
          <a:xfrm>
            <a:off x="1518046" y="1449517"/>
            <a:ext cx="6107906" cy="264318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36"/>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1 WEEK LATER (4 WEEKS OF AGE)</a:t>
            </a:r>
            <a:endParaRPr/>
          </a:p>
        </p:txBody>
      </p:sp>
      <p:sp>
        <p:nvSpPr>
          <p:cNvPr id="1233" name="Google Shape;1233;p136"/>
          <p:cNvSpPr txBox="1"/>
          <p:nvPr>
            <p:ph idx="1" type="body"/>
          </p:nvPr>
        </p:nvSpPr>
        <p:spPr>
          <a:xfrm>
            <a:off x="274320" y="1260492"/>
            <a:ext cx="7783800" cy="3094500"/>
          </a:xfrm>
          <a:prstGeom prst="rect">
            <a:avLst/>
          </a:prstGeom>
          <a:noFill/>
          <a:ln>
            <a:noFill/>
          </a:ln>
        </p:spPr>
        <p:txBody>
          <a:bodyPr anchorCtr="0" anchor="ctr" bIns="34275" lIns="68575" spcFirstLastPara="1" rIns="68575" wrap="square" tIns="34275">
            <a:noAutofit/>
          </a:bodyPr>
          <a:lstStyle/>
          <a:p>
            <a:pPr indent="-342900" lvl="3" marL="685800" rtl="0" algn="l">
              <a:lnSpc>
                <a:spcPct val="107000"/>
              </a:lnSpc>
              <a:spcBef>
                <a:spcPts val="0"/>
              </a:spcBef>
              <a:spcAft>
                <a:spcPts val="0"/>
              </a:spcAft>
              <a:buSzPts val="1800"/>
              <a:buFont typeface="Noto Sans Symbols"/>
              <a:buChar char="▪"/>
            </a:pPr>
            <a:r>
              <a:rPr lang="en" sz="1800"/>
              <a:t>Vitals Normal</a:t>
            </a:r>
            <a:endParaRPr/>
          </a:p>
          <a:p>
            <a:pPr indent="-342900" lvl="3" marL="685800" rtl="0" algn="l">
              <a:lnSpc>
                <a:spcPct val="107000"/>
              </a:lnSpc>
              <a:spcBef>
                <a:spcPts val="0"/>
              </a:spcBef>
              <a:spcAft>
                <a:spcPts val="0"/>
              </a:spcAft>
              <a:buSzPts val="1800"/>
              <a:buFont typeface="Noto Sans Symbols"/>
              <a:buChar char="▪"/>
            </a:pPr>
            <a:r>
              <a:rPr lang="en" sz="1800"/>
              <a:t>Labs: </a:t>
            </a:r>
            <a:endParaRPr/>
          </a:p>
          <a:p>
            <a:pPr indent="-177800" lvl="3" marL="1206500" marR="0" rtl="0" algn="l">
              <a:lnSpc>
                <a:spcPct val="107000"/>
              </a:lnSpc>
              <a:spcBef>
                <a:spcPts val="0"/>
              </a:spcBef>
              <a:spcAft>
                <a:spcPts val="0"/>
              </a:spcAft>
              <a:buSzPts val="1800"/>
              <a:buChar char="•"/>
            </a:pPr>
            <a:r>
              <a:rPr lang="en" sz="1800"/>
              <a:t>WBC </a:t>
            </a:r>
            <a:r>
              <a:rPr lang="en" sz="1800">
                <a:solidFill>
                  <a:srgbClr val="FF0000"/>
                </a:solidFill>
              </a:rPr>
              <a:t>25.2</a:t>
            </a:r>
            <a:r>
              <a:rPr lang="en" sz="1800"/>
              <a:t> (elevated Monocytes to </a:t>
            </a:r>
            <a:r>
              <a:rPr lang="en" sz="1800">
                <a:solidFill>
                  <a:srgbClr val="FF0000"/>
                </a:solidFill>
              </a:rPr>
              <a:t>3.5</a:t>
            </a:r>
            <a:r>
              <a:rPr lang="en" sz="1800"/>
              <a:t>), New thrombocytosis to </a:t>
            </a:r>
            <a:r>
              <a:rPr lang="en" sz="1800">
                <a:solidFill>
                  <a:srgbClr val="FF0000"/>
                </a:solidFill>
              </a:rPr>
              <a:t>584</a:t>
            </a:r>
            <a:endParaRPr/>
          </a:p>
          <a:p>
            <a:pPr indent="-177800" lvl="3" marL="1206500" marR="0" rtl="0" algn="l">
              <a:lnSpc>
                <a:spcPct val="107000"/>
              </a:lnSpc>
              <a:spcBef>
                <a:spcPts val="0"/>
              </a:spcBef>
              <a:spcAft>
                <a:spcPts val="0"/>
              </a:spcAft>
              <a:buSzPts val="1800"/>
              <a:buChar char="•"/>
            </a:pPr>
            <a:r>
              <a:rPr lang="en" sz="1800"/>
              <a:t>CRP </a:t>
            </a:r>
            <a:r>
              <a:rPr lang="en" sz="1800">
                <a:solidFill>
                  <a:srgbClr val="FF0000"/>
                </a:solidFill>
              </a:rPr>
              <a:t>4.7</a:t>
            </a:r>
            <a:endParaRPr/>
          </a:p>
          <a:p>
            <a:pPr indent="-177800" lvl="3" marL="1206500" marR="0" rtl="0" algn="l">
              <a:lnSpc>
                <a:spcPct val="107000"/>
              </a:lnSpc>
              <a:spcBef>
                <a:spcPts val="0"/>
              </a:spcBef>
              <a:spcAft>
                <a:spcPts val="0"/>
              </a:spcAft>
              <a:buSzPts val="1800"/>
              <a:buChar char="•"/>
            </a:pPr>
            <a:r>
              <a:rPr lang="en" sz="1800"/>
              <a:t>UA + for </a:t>
            </a:r>
            <a:r>
              <a:rPr lang="en" sz="1800">
                <a:solidFill>
                  <a:srgbClr val="FF0000"/>
                </a:solidFill>
              </a:rPr>
              <a:t>trace leukocyte esterase</a:t>
            </a:r>
            <a:endParaRPr/>
          </a:p>
          <a:p>
            <a:pPr indent="-177800" lvl="3" marL="1206500" marR="0" rtl="0" algn="l">
              <a:lnSpc>
                <a:spcPct val="107000"/>
              </a:lnSpc>
              <a:spcBef>
                <a:spcPts val="0"/>
              </a:spcBef>
              <a:spcAft>
                <a:spcPts val="0"/>
              </a:spcAft>
              <a:buSzPts val="1800"/>
              <a:buChar char="•"/>
            </a:pPr>
            <a:r>
              <a:rPr lang="en" sz="1800"/>
              <a:t>CSF w/ glucose 36, protein 81, WBC </a:t>
            </a:r>
            <a:r>
              <a:rPr lang="en" sz="1800">
                <a:solidFill>
                  <a:srgbClr val="FF0000"/>
                </a:solidFill>
              </a:rPr>
              <a:t>31</a:t>
            </a:r>
            <a:r>
              <a:rPr lang="en" sz="1800"/>
              <a:t> (Neut 4%, Lymph </a:t>
            </a:r>
            <a:r>
              <a:rPr lang="en" sz="1800">
                <a:solidFill>
                  <a:srgbClr val="FF0000"/>
                </a:solidFill>
              </a:rPr>
              <a:t>71%</a:t>
            </a:r>
            <a:r>
              <a:rPr lang="en" sz="1800"/>
              <a:t>, Mono 25%), RBC 7</a:t>
            </a:r>
            <a:endParaRPr/>
          </a:p>
          <a:p>
            <a:pPr indent="-228600" lvl="4" marL="1028700" rtl="0" algn="l">
              <a:lnSpc>
                <a:spcPct val="107000"/>
              </a:lnSpc>
              <a:spcBef>
                <a:spcPts val="600"/>
              </a:spcBef>
              <a:spcAft>
                <a:spcPts val="0"/>
              </a:spcAft>
              <a:buSzPts val="1800"/>
              <a:buNone/>
            </a:pPr>
            <a:r>
              <a:t/>
            </a:r>
            <a:endParaRPr sz="1800"/>
          </a:p>
        </p:txBody>
      </p:sp>
      <p:pic>
        <p:nvPicPr>
          <p:cNvPr id="1234" name="Google Shape;1234;p136"/>
          <p:cNvPicPr preferRelativeResize="0"/>
          <p:nvPr/>
        </p:nvPicPr>
        <p:blipFill rotWithShape="1">
          <a:blip r:embed="rId3">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pic>
        <p:nvPicPr>
          <p:cNvPr descr="Red barn amongst dried grasses in the early evening" id="1240" name="Google Shape;1240;p137"/>
          <p:cNvPicPr preferRelativeResize="0"/>
          <p:nvPr>
            <p:ph idx="2" type="pic"/>
          </p:nvPr>
        </p:nvPicPr>
        <p:blipFill rotWithShape="1">
          <a:blip r:embed="rId3">
            <a:alphaModFix/>
          </a:blip>
          <a:srcRect b="7813" l="0" r="0" t="7813"/>
          <a:stretch/>
        </p:blipFill>
        <p:spPr>
          <a:xfrm>
            <a:off x="-4397" y="0"/>
            <a:ext cx="4571995" cy="2571751"/>
          </a:xfrm>
          <a:prstGeom prst="rect">
            <a:avLst/>
          </a:prstGeom>
          <a:solidFill>
            <a:schemeClr val="accent5"/>
          </a:solidFill>
          <a:ln>
            <a:noFill/>
          </a:ln>
        </p:spPr>
      </p:pic>
      <p:sp>
        <p:nvSpPr>
          <p:cNvPr id="1241" name="Google Shape;1241;p137"/>
          <p:cNvSpPr txBox="1"/>
          <p:nvPr>
            <p:ph idx="3" type="body"/>
          </p:nvPr>
        </p:nvSpPr>
        <p:spPr>
          <a:xfrm>
            <a:off x="205740" y="4855464"/>
            <a:ext cx="1714500" cy="1164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500"/>
              <a:buFont typeface="Century Gothic"/>
              <a:buNone/>
            </a:pPr>
            <a:r>
              <a:t/>
            </a:r>
            <a:endParaRPr/>
          </a:p>
        </p:txBody>
      </p:sp>
      <p:sp>
        <p:nvSpPr>
          <p:cNvPr id="1242" name="Google Shape;1242;p137"/>
          <p:cNvSpPr txBox="1"/>
          <p:nvPr>
            <p:ph idx="4" type="body"/>
          </p:nvPr>
        </p:nvSpPr>
        <p:spPr>
          <a:xfrm>
            <a:off x="8059049" y="4709861"/>
            <a:ext cx="835800" cy="219300"/>
          </a:xfrm>
          <a:prstGeom prst="rect">
            <a:avLst/>
          </a:prstGeom>
          <a:blipFill rotWithShape="1">
            <a:blip r:embed="rId4">
              <a:alphaModFix/>
            </a:blip>
            <a:stretch>
              <a:fillRect b="0" l="0" r="0" t="0"/>
            </a:stretch>
          </a:blip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500"/>
              <a:buNone/>
            </a:pPr>
            <a:r>
              <a:t/>
            </a:r>
            <a:endParaRPr/>
          </a:p>
        </p:txBody>
      </p:sp>
      <p:pic>
        <p:nvPicPr>
          <p:cNvPr id="1243" name="Google Shape;1243;p137"/>
          <p:cNvPicPr preferRelativeResize="0"/>
          <p:nvPr/>
        </p:nvPicPr>
        <p:blipFill rotWithShape="1">
          <a:blip r:embed="rId5">
            <a:alphaModFix/>
          </a:blip>
          <a:srcRect b="0" l="0" r="0" t="0"/>
          <a:stretch/>
        </p:blipFill>
        <p:spPr>
          <a:xfrm>
            <a:off x="6915150" y="4536281"/>
            <a:ext cx="1050131" cy="435769"/>
          </a:xfrm>
          <a:prstGeom prst="rect">
            <a:avLst/>
          </a:prstGeom>
          <a:noFill/>
          <a:ln>
            <a:noFill/>
          </a:ln>
        </p:spPr>
      </p:pic>
      <p:pic>
        <p:nvPicPr>
          <p:cNvPr descr="Person indoors with two dogs on leashes, fastening leash to one dog" id="1244" name="Google Shape;1244;p137"/>
          <p:cNvPicPr preferRelativeResize="0"/>
          <p:nvPr/>
        </p:nvPicPr>
        <p:blipFill rotWithShape="1">
          <a:blip r:embed="rId6">
            <a:alphaModFix/>
          </a:blip>
          <a:srcRect b="7813" l="0" r="0" t="7813"/>
          <a:stretch/>
        </p:blipFill>
        <p:spPr>
          <a:xfrm>
            <a:off x="4567603" y="0"/>
            <a:ext cx="4576401" cy="2571751"/>
          </a:xfrm>
          <a:prstGeom prst="rect">
            <a:avLst/>
          </a:prstGeom>
          <a:solidFill>
            <a:schemeClr val="accent5"/>
          </a:solidFill>
          <a:ln>
            <a:noFill/>
          </a:ln>
        </p:spPr>
      </p:pic>
      <p:pic>
        <p:nvPicPr>
          <p:cNvPr descr="Scottish wildcat in the grass" id="1245" name="Google Shape;1245;p137"/>
          <p:cNvPicPr preferRelativeResize="0"/>
          <p:nvPr/>
        </p:nvPicPr>
        <p:blipFill rotWithShape="1">
          <a:blip r:embed="rId7">
            <a:alphaModFix/>
          </a:blip>
          <a:srcRect b="7806" l="0" r="0" t="7798"/>
          <a:stretch/>
        </p:blipFill>
        <p:spPr>
          <a:xfrm>
            <a:off x="0" y="2571750"/>
            <a:ext cx="4572001" cy="2571749"/>
          </a:xfrm>
          <a:prstGeom prst="rect">
            <a:avLst/>
          </a:prstGeom>
          <a:solidFill>
            <a:schemeClr val="accent5"/>
          </a:solidFill>
          <a:ln>
            <a:noFill/>
          </a:ln>
        </p:spPr>
      </p:pic>
      <p:pic>
        <p:nvPicPr>
          <p:cNvPr descr="Fluffy white rabbit" id="1246" name="Google Shape;1246;p137"/>
          <p:cNvPicPr preferRelativeResize="0"/>
          <p:nvPr/>
        </p:nvPicPr>
        <p:blipFill rotWithShape="1">
          <a:blip r:embed="rId8">
            <a:alphaModFix/>
          </a:blip>
          <a:srcRect b="17100" l="0" r="0" t="17100"/>
          <a:stretch/>
        </p:blipFill>
        <p:spPr>
          <a:xfrm>
            <a:off x="4567603" y="2574222"/>
            <a:ext cx="4576398" cy="2569277"/>
          </a:xfrm>
          <a:prstGeom prst="rect">
            <a:avLst/>
          </a:prstGeom>
          <a:solidFill>
            <a:schemeClr val="accent5"/>
          </a:solid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38"/>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ADDITIONAL EVALUATION</a:t>
            </a:r>
            <a:endParaRPr/>
          </a:p>
        </p:txBody>
      </p:sp>
      <p:sp>
        <p:nvSpPr>
          <p:cNvPr id="1253" name="Google Shape;1253;p138"/>
          <p:cNvSpPr txBox="1"/>
          <p:nvPr>
            <p:ph idx="1" type="body"/>
          </p:nvPr>
        </p:nvSpPr>
        <p:spPr>
          <a:xfrm>
            <a:off x="1599057" y="1220724"/>
            <a:ext cx="5946000" cy="3134100"/>
          </a:xfrm>
          <a:prstGeom prst="rect">
            <a:avLst/>
          </a:prstGeom>
          <a:noFill/>
          <a:ln>
            <a:noFill/>
          </a:ln>
        </p:spPr>
        <p:txBody>
          <a:bodyPr anchorCtr="0" anchor="ctr" bIns="34275" lIns="68575" spcFirstLastPara="1" rIns="68575" wrap="square" tIns="34275">
            <a:noAutofit/>
          </a:bodyPr>
          <a:lstStyle/>
          <a:p>
            <a:pPr indent="-177800" lvl="0" marL="177800" rtl="0" algn="l">
              <a:lnSpc>
                <a:spcPct val="95000"/>
              </a:lnSpc>
              <a:spcBef>
                <a:spcPts val="0"/>
              </a:spcBef>
              <a:spcAft>
                <a:spcPts val="0"/>
              </a:spcAft>
              <a:buSzPts val="1800"/>
              <a:buChar char="•"/>
            </a:pPr>
            <a:r>
              <a:rPr lang="en" sz="1800"/>
              <a:t>Karius (microbial cell-free DNA) testing</a:t>
            </a:r>
            <a:endParaRPr/>
          </a:p>
          <a:p>
            <a:pPr indent="-177800" lvl="0" marL="177800" rtl="0" algn="l">
              <a:lnSpc>
                <a:spcPct val="95000"/>
              </a:lnSpc>
              <a:spcBef>
                <a:spcPts val="1800"/>
              </a:spcBef>
              <a:spcAft>
                <a:spcPts val="0"/>
              </a:spcAft>
              <a:buSzPts val="1800"/>
              <a:buChar char="•"/>
            </a:pPr>
            <a:r>
              <a:rPr lang="en" sz="1800"/>
              <a:t>Brain MRI</a:t>
            </a:r>
            <a:endParaRPr/>
          </a:p>
          <a:p>
            <a:pPr indent="-63500" lvl="0" marL="177800" rtl="0" algn="l">
              <a:lnSpc>
                <a:spcPct val="95000"/>
              </a:lnSpc>
              <a:spcBef>
                <a:spcPts val="1800"/>
              </a:spcBef>
              <a:spcAft>
                <a:spcPts val="0"/>
              </a:spcAft>
              <a:buSzPts val="1800"/>
              <a:buNone/>
            </a:pPr>
            <a:r>
              <a:t/>
            </a:r>
            <a:endParaRPr sz="1800"/>
          </a:p>
        </p:txBody>
      </p:sp>
      <p:sp>
        <p:nvSpPr>
          <p:cNvPr id="1254" name="Google Shape;1254;p138"/>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500"/>
              <a:buNone/>
            </a:pPr>
            <a:r>
              <a:t/>
            </a:r>
            <a:endParaRPr/>
          </a:p>
        </p:txBody>
      </p:sp>
      <p:pic>
        <p:nvPicPr>
          <p:cNvPr id="1255" name="Google Shape;1255;p138"/>
          <p:cNvPicPr preferRelativeResize="0"/>
          <p:nvPr/>
        </p:nvPicPr>
        <p:blipFill rotWithShape="1">
          <a:blip r:embed="rId3">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139"/>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WHAT IS KARIUS?</a:t>
            </a:r>
            <a:endParaRPr/>
          </a:p>
        </p:txBody>
      </p:sp>
      <p:pic>
        <p:nvPicPr>
          <p:cNvPr id="1262" name="Google Shape;1262;p139"/>
          <p:cNvPicPr preferRelativeResize="0"/>
          <p:nvPr/>
        </p:nvPicPr>
        <p:blipFill rotWithShape="1">
          <a:blip r:embed="rId3">
            <a:alphaModFix/>
          </a:blip>
          <a:srcRect b="0" l="0" r="0" t="0"/>
          <a:stretch/>
        </p:blipFill>
        <p:spPr>
          <a:xfrm>
            <a:off x="1085924" y="839853"/>
            <a:ext cx="6663617" cy="346379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140"/>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WHAT IS KARIUS?</a:t>
            </a:r>
            <a:endParaRPr/>
          </a:p>
        </p:txBody>
      </p:sp>
      <p:sp>
        <p:nvSpPr>
          <p:cNvPr id="1269" name="Google Shape;1269;p140"/>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500"/>
              <a:buNone/>
            </a:pPr>
            <a:r>
              <a:rPr lang="en"/>
              <a:t>MICROBIAL CELL FREE DNA</a:t>
            </a:r>
            <a:endParaRPr/>
          </a:p>
        </p:txBody>
      </p:sp>
      <p:pic>
        <p:nvPicPr>
          <p:cNvPr id="1270" name="Google Shape;1270;p140"/>
          <p:cNvPicPr preferRelativeResize="0"/>
          <p:nvPr/>
        </p:nvPicPr>
        <p:blipFill rotWithShape="1">
          <a:blip r:embed="rId3">
            <a:alphaModFix/>
          </a:blip>
          <a:srcRect b="0" l="0" r="0" t="0"/>
          <a:stretch/>
        </p:blipFill>
        <p:spPr>
          <a:xfrm>
            <a:off x="0" y="1189182"/>
            <a:ext cx="9144000" cy="276513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141"/>
          <p:cNvSpPr txBox="1"/>
          <p:nvPr>
            <p:ph idx="3"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700"/>
              <a:buNone/>
            </a:pPr>
            <a:r>
              <a:rPr lang="en"/>
              <a:t>MRI Brain</a:t>
            </a:r>
            <a:endParaRPr/>
          </a:p>
        </p:txBody>
      </p:sp>
      <p:sp>
        <p:nvSpPr>
          <p:cNvPr id="1277" name="Google Shape;1277;p141"/>
          <p:cNvSpPr txBox="1"/>
          <p:nvPr>
            <p:ph idx="4" type="body"/>
          </p:nvPr>
        </p:nvSpPr>
        <p:spPr>
          <a:xfrm>
            <a:off x="274320" y="4123945"/>
            <a:ext cx="6583800" cy="6681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400"/>
              <a:buNone/>
            </a:pPr>
            <a:r>
              <a:rPr lang="en"/>
              <a:t>Lesion 1: 7x6x6 mm lesion centered near the left subthalamic nucleus. </a:t>
            </a:r>
            <a:endParaRPr/>
          </a:p>
          <a:p>
            <a:pPr indent="0" lvl="0" marL="0" rtl="0" algn="l">
              <a:lnSpc>
                <a:spcPct val="95000"/>
              </a:lnSpc>
              <a:spcBef>
                <a:spcPts val="0"/>
              </a:spcBef>
              <a:spcAft>
                <a:spcPts val="0"/>
              </a:spcAft>
              <a:buSzPts val="1400"/>
              <a:buNone/>
            </a:pPr>
            <a:r>
              <a:rPr lang="en"/>
              <a:t>Demonstrates rim enhancement and faint central gradient susceptibility w/o</a:t>
            </a:r>
            <a:endParaRPr/>
          </a:p>
          <a:p>
            <a:pPr indent="0" lvl="0" marL="0" rtl="0" algn="l">
              <a:lnSpc>
                <a:spcPct val="95000"/>
              </a:lnSpc>
              <a:spcBef>
                <a:spcPts val="0"/>
              </a:spcBef>
              <a:spcAft>
                <a:spcPts val="0"/>
              </a:spcAft>
              <a:buSzPts val="1400"/>
              <a:buNone/>
            </a:pPr>
            <a:r>
              <a:rPr lang="en"/>
              <a:t>definite diffusion restriction</a:t>
            </a:r>
            <a:endParaRPr/>
          </a:p>
        </p:txBody>
      </p:sp>
      <p:pic>
        <p:nvPicPr>
          <p:cNvPr id="1278" name="Google Shape;1278;p141"/>
          <p:cNvPicPr preferRelativeResize="0"/>
          <p:nvPr/>
        </p:nvPicPr>
        <p:blipFill rotWithShape="1">
          <a:blip r:embed="rId3">
            <a:alphaModFix/>
          </a:blip>
          <a:srcRect b="0" l="0" r="0" t="0"/>
          <a:stretch/>
        </p:blipFill>
        <p:spPr>
          <a:xfrm>
            <a:off x="7229475" y="4356311"/>
            <a:ext cx="1050131" cy="435769"/>
          </a:xfrm>
          <a:prstGeom prst="rect">
            <a:avLst/>
          </a:prstGeom>
          <a:noFill/>
          <a:ln>
            <a:noFill/>
          </a:ln>
        </p:spPr>
      </p:pic>
      <p:sp>
        <p:nvSpPr>
          <p:cNvPr id="1279" name="Google Shape;1279;p141"/>
          <p:cNvSpPr/>
          <p:nvPr>
            <p:ph idx="2" type="pic"/>
          </p:nvPr>
        </p:nvSpPr>
        <p:spPr>
          <a:xfrm>
            <a:off x="0" y="0"/>
            <a:ext cx="9144000" cy="3712500"/>
          </a:xfrm>
          <a:prstGeom prst="rect">
            <a:avLst/>
          </a:prstGeom>
          <a:solidFill>
            <a:schemeClr val="accent5"/>
          </a:solidFill>
          <a:ln>
            <a:noFill/>
          </a:ln>
        </p:spPr>
      </p:sp>
      <p:pic>
        <p:nvPicPr>
          <p:cNvPr id="1280" name="Google Shape;1280;p141"/>
          <p:cNvPicPr preferRelativeResize="0"/>
          <p:nvPr/>
        </p:nvPicPr>
        <p:blipFill rotWithShape="1">
          <a:blip r:embed="rId4">
            <a:alphaModFix/>
          </a:blip>
          <a:srcRect b="0" l="9582" r="9070" t="0"/>
          <a:stretch/>
        </p:blipFill>
        <p:spPr>
          <a:xfrm>
            <a:off x="0" y="409141"/>
            <a:ext cx="3020968" cy="3061269"/>
          </a:xfrm>
          <a:prstGeom prst="rect">
            <a:avLst/>
          </a:prstGeom>
          <a:noFill/>
          <a:ln>
            <a:noFill/>
          </a:ln>
        </p:spPr>
      </p:pic>
      <p:pic>
        <p:nvPicPr>
          <p:cNvPr id="1281" name="Google Shape;1281;p141"/>
          <p:cNvPicPr preferRelativeResize="0"/>
          <p:nvPr/>
        </p:nvPicPr>
        <p:blipFill rotWithShape="1">
          <a:blip r:embed="rId5">
            <a:alphaModFix/>
          </a:blip>
          <a:srcRect b="0" l="0" r="665" t="0"/>
          <a:stretch/>
        </p:blipFill>
        <p:spPr>
          <a:xfrm>
            <a:off x="3020967" y="409141"/>
            <a:ext cx="3100899" cy="3061269"/>
          </a:xfrm>
          <a:prstGeom prst="rect">
            <a:avLst/>
          </a:prstGeom>
          <a:noFill/>
          <a:ln>
            <a:noFill/>
          </a:ln>
        </p:spPr>
      </p:pic>
      <p:pic>
        <p:nvPicPr>
          <p:cNvPr id="1282" name="Google Shape;1282;p141"/>
          <p:cNvPicPr preferRelativeResize="0"/>
          <p:nvPr/>
        </p:nvPicPr>
        <p:blipFill rotWithShape="1">
          <a:blip r:embed="rId6">
            <a:alphaModFix/>
          </a:blip>
          <a:srcRect b="0" l="0" r="7450" t="0"/>
          <a:stretch/>
        </p:blipFill>
        <p:spPr>
          <a:xfrm>
            <a:off x="6121865" y="409140"/>
            <a:ext cx="3022136" cy="306126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142"/>
          <p:cNvSpPr txBox="1"/>
          <p:nvPr>
            <p:ph idx="3"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700"/>
              <a:buNone/>
            </a:pPr>
            <a:r>
              <a:rPr lang="en"/>
              <a:t>MRI Brain</a:t>
            </a:r>
            <a:endParaRPr/>
          </a:p>
        </p:txBody>
      </p:sp>
      <p:sp>
        <p:nvSpPr>
          <p:cNvPr id="1289" name="Google Shape;1289;p142"/>
          <p:cNvSpPr txBox="1"/>
          <p:nvPr>
            <p:ph idx="4" type="body"/>
          </p:nvPr>
        </p:nvSpPr>
        <p:spPr>
          <a:xfrm>
            <a:off x="274320" y="4123945"/>
            <a:ext cx="6583800" cy="6681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400"/>
              <a:buNone/>
            </a:pPr>
            <a:r>
              <a:rPr lang="en"/>
              <a:t>Lesion 2: 5mm enhancing lesion centered at the most inferior aspect of </a:t>
            </a:r>
            <a:endParaRPr/>
          </a:p>
          <a:p>
            <a:pPr indent="0" lvl="0" marL="0" rtl="0" algn="l">
              <a:lnSpc>
                <a:spcPct val="95000"/>
              </a:lnSpc>
              <a:spcBef>
                <a:spcPts val="0"/>
              </a:spcBef>
              <a:spcAft>
                <a:spcPts val="0"/>
              </a:spcAft>
              <a:buSzPts val="1400"/>
              <a:buNone/>
            </a:pPr>
            <a:r>
              <a:rPr lang="en"/>
              <a:t>the right thalamus.</a:t>
            </a:r>
            <a:endParaRPr/>
          </a:p>
        </p:txBody>
      </p:sp>
      <p:pic>
        <p:nvPicPr>
          <p:cNvPr id="1290" name="Google Shape;1290;p142"/>
          <p:cNvPicPr preferRelativeResize="0"/>
          <p:nvPr/>
        </p:nvPicPr>
        <p:blipFill rotWithShape="1">
          <a:blip r:embed="rId3">
            <a:alphaModFix/>
          </a:blip>
          <a:srcRect b="0" l="0" r="0" t="0"/>
          <a:stretch/>
        </p:blipFill>
        <p:spPr>
          <a:xfrm>
            <a:off x="7229475" y="4356311"/>
            <a:ext cx="1050131" cy="435769"/>
          </a:xfrm>
          <a:prstGeom prst="rect">
            <a:avLst/>
          </a:prstGeom>
          <a:noFill/>
          <a:ln>
            <a:noFill/>
          </a:ln>
        </p:spPr>
      </p:pic>
      <p:sp>
        <p:nvSpPr>
          <p:cNvPr id="1291" name="Google Shape;1291;p142"/>
          <p:cNvSpPr/>
          <p:nvPr>
            <p:ph idx="2" type="pic"/>
          </p:nvPr>
        </p:nvSpPr>
        <p:spPr>
          <a:xfrm>
            <a:off x="0" y="0"/>
            <a:ext cx="9144000" cy="3712500"/>
          </a:xfrm>
          <a:prstGeom prst="rect">
            <a:avLst/>
          </a:prstGeom>
          <a:solidFill>
            <a:schemeClr val="accent5"/>
          </a:solidFill>
          <a:ln>
            <a:noFill/>
          </a:ln>
        </p:spPr>
      </p:sp>
      <p:pic>
        <p:nvPicPr>
          <p:cNvPr id="1292" name="Google Shape;1292;p142"/>
          <p:cNvPicPr preferRelativeResize="0"/>
          <p:nvPr/>
        </p:nvPicPr>
        <p:blipFill rotWithShape="1">
          <a:blip r:embed="rId4">
            <a:alphaModFix/>
          </a:blip>
          <a:srcRect b="0" l="0" r="0" t="0"/>
          <a:stretch/>
        </p:blipFill>
        <p:spPr>
          <a:xfrm>
            <a:off x="0" y="357859"/>
            <a:ext cx="3333750" cy="2666998"/>
          </a:xfrm>
          <a:prstGeom prst="rect">
            <a:avLst/>
          </a:prstGeom>
          <a:noFill/>
          <a:ln>
            <a:noFill/>
          </a:ln>
        </p:spPr>
      </p:pic>
      <p:pic>
        <p:nvPicPr>
          <p:cNvPr id="1293" name="Google Shape;1293;p142"/>
          <p:cNvPicPr preferRelativeResize="0"/>
          <p:nvPr/>
        </p:nvPicPr>
        <p:blipFill rotWithShape="1">
          <a:blip r:embed="rId5">
            <a:alphaModFix/>
          </a:blip>
          <a:srcRect b="0" l="0" r="0" t="0"/>
          <a:stretch/>
        </p:blipFill>
        <p:spPr>
          <a:xfrm>
            <a:off x="3052674" y="357859"/>
            <a:ext cx="3052676" cy="2671091"/>
          </a:xfrm>
          <a:prstGeom prst="rect">
            <a:avLst/>
          </a:prstGeom>
          <a:noFill/>
          <a:ln>
            <a:noFill/>
          </a:ln>
        </p:spPr>
      </p:pic>
      <p:pic>
        <p:nvPicPr>
          <p:cNvPr id="1294" name="Google Shape;1294;p142"/>
          <p:cNvPicPr preferRelativeResize="0"/>
          <p:nvPr/>
        </p:nvPicPr>
        <p:blipFill rotWithShape="1">
          <a:blip r:embed="rId6">
            <a:alphaModFix/>
          </a:blip>
          <a:srcRect b="0" l="0" r="0" t="0"/>
          <a:stretch/>
        </p:blipFill>
        <p:spPr>
          <a:xfrm>
            <a:off x="5890633" y="357859"/>
            <a:ext cx="3267389" cy="267109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43"/>
          <p:cNvSpPr txBox="1"/>
          <p:nvPr>
            <p:ph idx="3" type="body"/>
          </p:nvPr>
        </p:nvSpPr>
        <p:spPr>
          <a:xfrm>
            <a:off x="274320" y="3870199"/>
            <a:ext cx="4871400" cy="3240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700"/>
              <a:buNone/>
            </a:pPr>
            <a:r>
              <a:rPr lang="en"/>
              <a:t>MRI Brain</a:t>
            </a:r>
            <a:endParaRPr/>
          </a:p>
        </p:txBody>
      </p:sp>
      <p:sp>
        <p:nvSpPr>
          <p:cNvPr id="1301" name="Google Shape;1301;p143"/>
          <p:cNvSpPr txBox="1"/>
          <p:nvPr>
            <p:ph idx="4" type="body"/>
          </p:nvPr>
        </p:nvSpPr>
        <p:spPr>
          <a:xfrm>
            <a:off x="274320" y="4123945"/>
            <a:ext cx="6583800" cy="6681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400"/>
              <a:buNone/>
            </a:pPr>
            <a:r>
              <a:rPr lang="en"/>
              <a:t>Lesion 3: 2mm enhancing lesion in the L. parietal cortex</a:t>
            </a:r>
            <a:endParaRPr/>
          </a:p>
        </p:txBody>
      </p:sp>
      <p:pic>
        <p:nvPicPr>
          <p:cNvPr id="1302" name="Google Shape;1302;p143"/>
          <p:cNvPicPr preferRelativeResize="0"/>
          <p:nvPr/>
        </p:nvPicPr>
        <p:blipFill rotWithShape="1">
          <a:blip r:embed="rId3">
            <a:alphaModFix/>
          </a:blip>
          <a:srcRect b="0" l="0" r="0" t="0"/>
          <a:stretch/>
        </p:blipFill>
        <p:spPr>
          <a:xfrm>
            <a:off x="7229475" y="4356311"/>
            <a:ext cx="1050131" cy="435769"/>
          </a:xfrm>
          <a:prstGeom prst="rect">
            <a:avLst/>
          </a:prstGeom>
          <a:noFill/>
          <a:ln>
            <a:noFill/>
          </a:ln>
        </p:spPr>
      </p:pic>
      <p:sp>
        <p:nvSpPr>
          <p:cNvPr id="1303" name="Google Shape;1303;p143"/>
          <p:cNvSpPr/>
          <p:nvPr>
            <p:ph idx="2" type="pic"/>
          </p:nvPr>
        </p:nvSpPr>
        <p:spPr>
          <a:xfrm>
            <a:off x="0" y="0"/>
            <a:ext cx="9144000" cy="3712500"/>
          </a:xfrm>
          <a:prstGeom prst="rect">
            <a:avLst/>
          </a:prstGeom>
          <a:solidFill>
            <a:schemeClr val="accent5"/>
          </a:solidFill>
          <a:ln>
            <a:noFill/>
          </a:ln>
        </p:spPr>
      </p:sp>
      <p:pic>
        <p:nvPicPr>
          <p:cNvPr id="1304" name="Google Shape;1304;p143"/>
          <p:cNvPicPr preferRelativeResize="0"/>
          <p:nvPr/>
        </p:nvPicPr>
        <p:blipFill rotWithShape="1">
          <a:blip r:embed="rId4">
            <a:alphaModFix/>
          </a:blip>
          <a:srcRect b="0" l="0" r="0" t="0"/>
          <a:stretch/>
        </p:blipFill>
        <p:spPr>
          <a:xfrm>
            <a:off x="445412" y="148442"/>
            <a:ext cx="8253173" cy="341558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144"/>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ADDITIONAL EVALUATION</a:t>
            </a:r>
            <a:endParaRPr/>
          </a:p>
        </p:txBody>
      </p:sp>
      <p:sp>
        <p:nvSpPr>
          <p:cNvPr id="1311" name="Google Shape;1311;p144"/>
          <p:cNvSpPr txBox="1"/>
          <p:nvPr>
            <p:ph idx="1" type="body"/>
          </p:nvPr>
        </p:nvSpPr>
        <p:spPr>
          <a:xfrm>
            <a:off x="1599057" y="1220724"/>
            <a:ext cx="5946000" cy="3134100"/>
          </a:xfrm>
          <a:prstGeom prst="rect">
            <a:avLst/>
          </a:prstGeom>
          <a:noFill/>
          <a:ln>
            <a:noFill/>
          </a:ln>
        </p:spPr>
        <p:txBody>
          <a:bodyPr anchorCtr="0" anchor="ctr" bIns="34275" lIns="68575" spcFirstLastPara="1" rIns="68575" wrap="square" tIns="34275">
            <a:noAutofit/>
          </a:bodyPr>
          <a:lstStyle/>
          <a:p>
            <a:pPr indent="-177800" lvl="0" marL="177800" rtl="0" algn="l">
              <a:lnSpc>
                <a:spcPct val="95000"/>
              </a:lnSpc>
              <a:spcBef>
                <a:spcPts val="0"/>
              </a:spcBef>
              <a:spcAft>
                <a:spcPts val="0"/>
              </a:spcAft>
              <a:buSzPts val="1800"/>
              <a:buChar char="•"/>
            </a:pPr>
            <a:r>
              <a:rPr lang="en" sz="1800"/>
              <a:t>Toxoplasma PCR sent from CSF</a:t>
            </a:r>
            <a:endParaRPr/>
          </a:p>
          <a:p>
            <a:pPr indent="-63500" lvl="0" marL="177800" rtl="0" algn="l">
              <a:lnSpc>
                <a:spcPct val="95000"/>
              </a:lnSpc>
              <a:spcBef>
                <a:spcPts val="1800"/>
              </a:spcBef>
              <a:spcAft>
                <a:spcPts val="0"/>
              </a:spcAft>
              <a:buSzPts val="1800"/>
              <a:buNone/>
            </a:pPr>
            <a:r>
              <a:t/>
            </a:r>
            <a:endParaRPr sz="1800"/>
          </a:p>
        </p:txBody>
      </p:sp>
      <p:pic>
        <p:nvPicPr>
          <p:cNvPr id="1312" name="Google Shape;1312;p144"/>
          <p:cNvPicPr preferRelativeResize="0"/>
          <p:nvPr/>
        </p:nvPicPr>
        <p:blipFill rotWithShape="1">
          <a:blip r:embed="rId3">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pic>
        <p:nvPicPr>
          <p:cNvPr id="1318" name="Google Shape;1318;p145"/>
          <p:cNvPicPr preferRelativeResize="0"/>
          <p:nvPr/>
        </p:nvPicPr>
        <p:blipFill rotWithShape="1">
          <a:blip r:embed="rId3">
            <a:alphaModFix/>
          </a:blip>
          <a:srcRect b="0" l="0" r="0" t="0"/>
          <a:stretch/>
        </p:blipFill>
        <p:spPr>
          <a:xfrm>
            <a:off x="90488" y="162938"/>
            <a:ext cx="8963025" cy="4817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descr="Microscopic image of the rabies virus" id="641" name="Google Shape;641;p92"/>
          <p:cNvPicPr preferRelativeResize="0"/>
          <p:nvPr/>
        </p:nvPicPr>
        <p:blipFill rotWithShape="1">
          <a:blip r:embed="rId3">
            <a:alphaModFix/>
          </a:blip>
          <a:srcRect b="0" l="0" r="0" t="0"/>
          <a:stretch/>
        </p:blipFill>
        <p:spPr>
          <a:xfrm>
            <a:off x="0" y="-31897"/>
            <a:ext cx="9144003" cy="5143501"/>
          </a:xfrm>
          <a:prstGeom prst="rect">
            <a:avLst/>
          </a:prstGeom>
          <a:noFill/>
          <a:ln>
            <a:noFill/>
          </a:ln>
        </p:spPr>
      </p:pic>
      <p:pic>
        <p:nvPicPr>
          <p:cNvPr id="642" name="Google Shape;642;p92"/>
          <p:cNvPicPr preferRelativeResize="0"/>
          <p:nvPr/>
        </p:nvPicPr>
        <p:blipFill rotWithShape="1">
          <a:blip r:embed="rId4">
            <a:alphaModFix/>
          </a:blip>
          <a:srcRect b="0" l="0" r="0" t="0"/>
          <a:stretch/>
        </p:blipFill>
        <p:spPr>
          <a:xfrm>
            <a:off x="794792" y="1519121"/>
            <a:ext cx="5095692" cy="3288203"/>
          </a:xfrm>
          <a:prstGeom prst="rect">
            <a:avLst/>
          </a:prstGeom>
          <a:noFill/>
          <a:ln>
            <a:noFill/>
          </a:ln>
        </p:spPr>
      </p:pic>
      <p:pic>
        <p:nvPicPr>
          <p:cNvPr id="643" name="Google Shape;643;p92"/>
          <p:cNvPicPr preferRelativeResize="0"/>
          <p:nvPr/>
        </p:nvPicPr>
        <p:blipFill rotWithShape="1">
          <a:blip r:embed="rId5">
            <a:alphaModFix/>
          </a:blip>
          <a:srcRect b="3725" l="0" r="56782" t="0"/>
          <a:stretch/>
        </p:blipFill>
        <p:spPr>
          <a:xfrm>
            <a:off x="5513543" y="794042"/>
            <a:ext cx="1871733" cy="4013282"/>
          </a:xfrm>
          <a:prstGeom prst="rect">
            <a:avLst/>
          </a:prstGeom>
          <a:noFill/>
          <a:ln>
            <a:noFill/>
          </a:ln>
        </p:spPr>
      </p:pic>
      <p:sp>
        <p:nvSpPr>
          <p:cNvPr id="644" name="Google Shape;644;p92"/>
          <p:cNvSpPr txBox="1"/>
          <p:nvPr/>
        </p:nvSpPr>
        <p:spPr>
          <a:xfrm>
            <a:off x="336176" y="336176"/>
            <a:ext cx="36306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5400"/>
              <a:buFont typeface="Arial"/>
              <a:buNone/>
            </a:pPr>
            <a:r>
              <a:rPr b="1" i="0" lang="en" sz="5400" u="none" cap="none" strike="noStrike">
                <a:solidFill>
                  <a:schemeClr val="lt1"/>
                </a:solidFill>
                <a:latin typeface="Gill Sans"/>
                <a:ea typeface="Gill Sans"/>
                <a:cs typeface="Gill Sans"/>
                <a:sym typeface="Gill Sans"/>
              </a:rPr>
              <a:t>Rabies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pic>
        <p:nvPicPr>
          <p:cNvPr id="1324" name="Google Shape;1324;p146"/>
          <p:cNvPicPr preferRelativeResize="0"/>
          <p:nvPr/>
        </p:nvPicPr>
        <p:blipFill rotWithShape="1">
          <a:blip r:embed="rId3">
            <a:alphaModFix/>
          </a:blip>
          <a:srcRect b="0" l="0" r="0" t="0"/>
          <a:stretch/>
        </p:blipFill>
        <p:spPr>
          <a:xfrm>
            <a:off x="0" y="1371600"/>
            <a:ext cx="9144003" cy="224296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p147"/>
          <p:cNvSpPr txBox="1"/>
          <p:nvPr>
            <p:ph idx="1" type="body"/>
          </p:nvPr>
        </p:nvSpPr>
        <p:spPr>
          <a:xfrm>
            <a:off x="676275" y="1220724"/>
            <a:ext cx="3634500" cy="3134100"/>
          </a:xfrm>
          <a:prstGeom prst="rect">
            <a:avLst/>
          </a:prstGeom>
          <a:noFill/>
          <a:ln>
            <a:noFill/>
          </a:ln>
        </p:spPr>
        <p:txBody>
          <a:bodyPr anchorCtr="0" anchor="ctr" bIns="34275" lIns="68575" spcFirstLastPara="1" rIns="68575" wrap="square" tIns="34275">
            <a:noAutofit/>
          </a:bodyPr>
          <a:lstStyle/>
          <a:p>
            <a:pPr indent="-177800" lvl="0" marL="177800" rtl="0" algn="l">
              <a:lnSpc>
                <a:spcPct val="95000"/>
              </a:lnSpc>
              <a:spcBef>
                <a:spcPts val="0"/>
              </a:spcBef>
              <a:spcAft>
                <a:spcPts val="0"/>
              </a:spcAft>
              <a:buSzPts val="1400"/>
              <a:buChar char="•"/>
            </a:pPr>
            <a:r>
              <a:rPr lang="en"/>
              <a:t>Ulceroglandular/Glandular</a:t>
            </a:r>
            <a:endParaRPr/>
          </a:p>
          <a:p>
            <a:pPr indent="-177800" lvl="0" marL="177800" rtl="0" algn="l">
              <a:lnSpc>
                <a:spcPct val="95000"/>
              </a:lnSpc>
              <a:spcBef>
                <a:spcPts val="1800"/>
              </a:spcBef>
              <a:spcAft>
                <a:spcPts val="0"/>
              </a:spcAft>
              <a:buSzPts val="1400"/>
              <a:buChar char="•"/>
            </a:pPr>
            <a:r>
              <a:rPr lang="en"/>
              <a:t>Oropharyngeal</a:t>
            </a:r>
            <a:endParaRPr/>
          </a:p>
          <a:p>
            <a:pPr indent="-177800" lvl="0" marL="177800" rtl="0" algn="l">
              <a:lnSpc>
                <a:spcPct val="95000"/>
              </a:lnSpc>
              <a:spcBef>
                <a:spcPts val="1800"/>
              </a:spcBef>
              <a:spcAft>
                <a:spcPts val="0"/>
              </a:spcAft>
              <a:buSzPts val="1400"/>
              <a:buChar char="•"/>
            </a:pPr>
            <a:r>
              <a:rPr lang="en"/>
              <a:t>Oculoglandular</a:t>
            </a:r>
            <a:endParaRPr/>
          </a:p>
          <a:p>
            <a:pPr indent="-177800" lvl="0" marL="177800" rtl="0" algn="l">
              <a:lnSpc>
                <a:spcPct val="95000"/>
              </a:lnSpc>
              <a:spcBef>
                <a:spcPts val="1800"/>
              </a:spcBef>
              <a:spcAft>
                <a:spcPts val="0"/>
              </a:spcAft>
              <a:buSzPts val="1400"/>
              <a:buChar char="•"/>
            </a:pPr>
            <a:r>
              <a:rPr lang="en"/>
              <a:t>Pneumonic</a:t>
            </a:r>
            <a:endParaRPr/>
          </a:p>
          <a:p>
            <a:pPr indent="-177800" lvl="0" marL="177800" rtl="0" algn="l">
              <a:lnSpc>
                <a:spcPct val="95000"/>
              </a:lnSpc>
              <a:spcBef>
                <a:spcPts val="1800"/>
              </a:spcBef>
              <a:spcAft>
                <a:spcPts val="0"/>
              </a:spcAft>
              <a:buSzPts val="1400"/>
              <a:buChar char="•"/>
            </a:pPr>
            <a:r>
              <a:rPr lang="en"/>
              <a:t>Typhoidal</a:t>
            </a:r>
            <a:endParaRPr/>
          </a:p>
        </p:txBody>
      </p:sp>
      <p:sp>
        <p:nvSpPr>
          <p:cNvPr id="1331" name="Google Shape;1331;p147"/>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HUMAN TULAREMIA</a:t>
            </a:r>
            <a:endParaRPr/>
          </a:p>
        </p:txBody>
      </p:sp>
      <p:sp>
        <p:nvSpPr>
          <p:cNvPr id="1332" name="Google Shape;1332;p147"/>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500"/>
              <a:buNone/>
            </a:pPr>
            <a:r>
              <a:rPr lang="en"/>
              <a:t>COMMON PRESENTATIONS</a:t>
            </a:r>
            <a:endParaRPr/>
          </a:p>
        </p:txBody>
      </p:sp>
      <p:pic>
        <p:nvPicPr>
          <p:cNvPr id="1333" name="Google Shape;1333;p147"/>
          <p:cNvPicPr preferRelativeResize="0"/>
          <p:nvPr/>
        </p:nvPicPr>
        <p:blipFill rotWithShape="1">
          <a:blip r:embed="rId3">
            <a:alphaModFix/>
          </a:blip>
          <a:srcRect b="0" l="0" r="0" t="0"/>
          <a:stretch/>
        </p:blipFill>
        <p:spPr>
          <a:xfrm>
            <a:off x="4637414" y="103247"/>
            <a:ext cx="3830312" cy="4428034"/>
          </a:xfrm>
          <a:prstGeom prst="rect">
            <a:avLst/>
          </a:prstGeom>
          <a:noFill/>
          <a:ln>
            <a:noFill/>
          </a:ln>
        </p:spPr>
      </p:pic>
      <p:pic>
        <p:nvPicPr>
          <p:cNvPr id="1334" name="Google Shape;1334;p147"/>
          <p:cNvPicPr preferRelativeResize="0"/>
          <p:nvPr/>
        </p:nvPicPr>
        <p:blipFill rotWithShape="1">
          <a:blip r:embed="rId4">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9" name="Shape 1339"/>
        <p:cNvGrpSpPr/>
        <p:nvPr/>
      </p:nvGrpSpPr>
      <p:grpSpPr>
        <a:xfrm>
          <a:off x="0" y="0"/>
          <a:ext cx="0" cy="0"/>
          <a:chOff x="0" y="0"/>
          <a:chExt cx="0" cy="0"/>
        </a:xfrm>
      </p:grpSpPr>
      <p:sp>
        <p:nvSpPr>
          <p:cNvPr id="1340" name="Google Shape;1340;p148"/>
          <p:cNvSpPr txBox="1"/>
          <p:nvPr>
            <p:ph idx="1" type="body"/>
          </p:nvPr>
        </p:nvSpPr>
        <p:spPr>
          <a:xfrm>
            <a:off x="676275" y="1220724"/>
            <a:ext cx="3634500" cy="3134100"/>
          </a:xfrm>
          <a:prstGeom prst="rect">
            <a:avLst/>
          </a:prstGeom>
          <a:noFill/>
          <a:ln>
            <a:noFill/>
          </a:ln>
        </p:spPr>
        <p:txBody>
          <a:bodyPr anchorCtr="0" anchor="ctr" bIns="34275" lIns="68575" spcFirstLastPara="1" rIns="68575" wrap="square" tIns="34275">
            <a:noAutofit/>
          </a:bodyPr>
          <a:lstStyle/>
          <a:p>
            <a:pPr indent="-177800" lvl="0" marL="177800" rtl="0" algn="l">
              <a:lnSpc>
                <a:spcPct val="95000"/>
              </a:lnSpc>
              <a:spcBef>
                <a:spcPts val="0"/>
              </a:spcBef>
              <a:spcAft>
                <a:spcPts val="0"/>
              </a:spcAft>
              <a:buSzPts val="1400"/>
              <a:buChar char="•"/>
            </a:pPr>
            <a:r>
              <a:rPr lang="en"/>
              <a:t>Osteomyelitis</a:t>
            </a:r>
            <a:endParaRPr/>
          </a:p>
          <a:p>
            <a:pPr indent="-177800" lvl="0" marL="177800" rtl="0" algn="l">
              <a:lnSpc>
                <a:spcPct val="95000"/>
              </a:lnSpc>
              <a:spcBef>
                <a:spcPts val="1800"/>
              </a:spcBef>
              <a:spcAft>
                <a:spcPts val="0"/>
              </a:spcAft>
              <a:buSzPts val="1400"/>
              <a:buChar char="•"/>
            </a:pPr>
            <a:r>
              <a:rPr lang="en"/>
              <a:t>Septic Arthritis</a:t>
            </a:r>
            <a:endParaRPr/>
          </a:p>
          <a:p>
            <a:pPr indent="-177800" lvl="0" marL="177800" rtl="0" algn="l">
              <a:lnSpc>
                <a:spcPct val="95000"/>
              </a:lnSpc>
              <a:spcBef>
                <a:spcPts val="1800"/>
              </a:spcBef>
              <a:spcAft>
                <a:spcPts val="0"/>
              </a:spcAft>
              <a:buSzPts val="1400"/>
              <a:buChar char="•"/>
            </a:pPr>
            <a:r>
              <a:rPr lang="en"/>
              <a:t>Endocarditis</a:t>
            </a:r>
            <a:endParaRPr/>
          </a:p>
          <a:p>
            <a:pPr indent="-177800" lvl="0" marL="177800" rtl="0" algn="l">
              <a:lnSpc>
                <a:spcPct val="95000"/>
              </a:lnSpc>
              <a:spcBef>
                <a:spcPts val="1800"/>
              </a:spcBef>
              <a:spcAft>
                <a:spcPts val="0"/>
              </a:spcAft>
              <a:buSzPts val="1400"/>
              <a:buChar char="•"/>
            </a:pPr>
            <a:r>
              <a:rPr lang="en"/>
              <a:t>Peritonitis</a:t>
            </a:r>
            <a:endParaRPr/>
          </a:p>
          <a:p>
            <a:pPr indent="-177800" lvl="0" marL="177800" rtl="0" algn="l">
              <a:lnSpc>
                <a:spcPct val="95000"/>
              </a:lnSpc>
              <a:spcBef>
                <a:spcPts val="1800"/>
              </a:spcBef>
              <a:spcAft>
                <a:spcPts val="0"/>
              </a:spcAft>
              <a:buSzPts val="1400"/>
              <a:buChar char="•"/>
            </a:pPr>
            <a:r>
              <a:rPr lang="en"/>
              <a:t>Encephalitis/Meningitis</a:t>
            </a:r>
            <a:endParaRPr/>
          </a:p>
          <a:p>
            <a:pPr indent="-177800" lvl="0" marL="177800" rtl="0" algn="l">
              <a:lnSpc>
                <a:spcPct val="95000"/>
              </a:lnSpc>
              <a:spcBef>
                <a:spcPts val="1800"/>
              </a:spcBef>
              <a:spcAft>
                <a:spcPts val="0"/>
              </a:spcAft>
              <a:buSzPts val="1400"/>
              <a:buChar char="•"/>
            </a:pPr>
            <a:r>
              <a:rPr lang="en"/>
              <a:t>Vesicular eruption</a:t>
            </a:r>
            <a:endParaRPr/>
          </a:p>
        </p:txBody>
      </p:sp>
      <p:sp>
        <p:nvSpPr>
          <p:cNvPr id="1341" name="Google Shape;1341;p148"/>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HUMAN TULAREMIA</a:t>
            </a:r>
            <a:endParaRPr/>
          </a:p>
        </p:txBody>
      </p:sp>
      <p:sp>
        <p:nvSpPr>
          <p:cNvPr id="1342" name="Google Shape;1342;p148"/>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500"/>
              <a:buNone/>
            </a:pPr>
            <a:r>
              <a:rPr lang="en"/>
              <a:t>UNCOMMON PRESENTATIONS</a:t>
            </a:r>
            <a:endParaRPr/>
          </a:p>
        </p:txBody>
      </p:sp>
      <p:pic>
        <p:nvPicPr>
          <p:cNvPr id="1343" name="Google Shape;1343;p148"/>
          <p:cNvPicPr preferRelativeResize="0"/>
          <p:nvPr/>
        </p:nvPicPr>
        <p:blipFill rotWithShape="1">
          <a:blip r:embed="rId3">
            <a:alphaModFix/>
          </a:blip>
          <a:srcRect b="0" l="0" r="0" t="0"/>
          <a:stretch/>
        </p:blipFill>
        <p:spPr>
          <a:xfrm>
            <a:off x="6915150" y="4536281"/>
            <a:ext cx="1050131" cy="435769"/>
          </a:xfrm>
          <a:prstGeom prst="rect">
            <a:avLst/>
          </a:prstGeom>
          <a:noFill/>
          <a:ln>
            <a:noFill/>
          </a:ln>
        </p:spPr>
      </p:pic>
      <p:pic>
        <p:nvPicPr>
          <p:cNvPr id="1344" name="Google Shape;1344;p148"/>
          <p:cNvPicPr preferRelativeResize="0"/>
          <p:nvPr/>
        </p:nvPicPr>
        <p:blipFill rotWithShape="1">
          <a:blip r:embed="rId4">
            <a:alphaModFix/>
          </a:blip>
          <a:srcRect b="0" l="0" r="0" t="0"/>
          <a:stretch/>
        </p:blipFill>
        <p:spPr>
          <a:xfrm>
            <a:off x="3977640" y="611762"/>
            <a:ext cx="4691051" cy="3743068"/>
          </a:xfrm>
          <a:prstGeom prst="rect">
            <a:avLst/>
          </a:prstGeom>
          <a:noFill/>
          <a:ln>
            <a:noFill/>
          </a:ln>
        </p:spPr>
      </p:pic>
      <p:sp>
        <p:nvSpPr>
          <p:cNvPr id="1345" name="Google Shape;1345;p148"/>
          <p:cNvSpPr txBox="1"/>
          <p:nvPr/>
        </p:nvSpPr>
        <p:spPr>
          <a:xfrm>
            <a:off x="171449" y="4354830"/>
            <a:ext cx="8497500" cy="347700"/>
          </a:xfrm>
          <a:prstGeom prst="rect">
            <a:avLst/>
          </a:prstGeom>
          <a:noFill/>
          <a:ln>
            <a:noFill/>
          </a:ln>
        </p:spPr>
        <p:txBody>
          <a:bodyPr anchorCtr="0" anchor="b" bIns="34275" lIns="68575" spcFirstLastPara="1" rIns="68575" wrap="square" tIns="34275">
            <a:noAutofit/>
          </a:bodyPr>
          <a:lstStyle/>
          <a:p>
            <a:pPr indent="0" lvl="0" marL="0" marR="0" rtl="0" algn="l">
              <a:lnSpc>
                <a:spcPct val="95000"/>
              </a:lnSpc>
              <a:spcBef>
                <a:spcPts val="0"/>
              </a:spcBef>
              <a:spcAft>
                <a:spcPts val="0"/>
              </a:spcAft>
              <a:buClr>
                <a:schemeClr val="accent1"/>
              </a:buClr>
              <a:buSzPts val="800"/>
              <a:buFont typeface="Arial"/>
              <a:buNone/>
            </a:pPr>
            <a:r>
              <a:rPr b="0" i="0" lang="en" sz="800" u="none" cap="none" strike="noStrike">
                <a:solidFill>
                  <a:srgbClr val="2A2A2A"/>
                </a:solidFill>
                <a:latin typeface="Arial"/>
                <a:ea typeface="Arial"/>
                <a:cs typeface="Arial"/>
                <a:sym typeface="Arial"/>
              </a:rPr>
              <a:t>Carrie L. Byington, et al., Tularemia with Vesicular Skin Lesions May Be Mistaken for Infection with Herpes Viruses, </a:t>
            </a:r>
            <a:r>
              <a:rPr b="0" i="1" lang="en" sz="800" u="none" cap="none" strike="noStrike">
                <a:solidFill>
                  <a:srgbClr val="2A2A2A"/>
                </a:solidFill>
                <a:latin typeface="Arial"/>
                <a:ea typeface="Arial"/>
                <a:cs typeface="Arial"/>
                <a:sym typeface="Arial"/>
              </a:rPr>
              <a:t>Clinical Infectious Diseases</a:t>
            </a:r>
            <a:r>
              <a:rPr b="0" i="0" lang="en" sz="800" u="none" cap="none" strike="noStrike">
                <a:solidFill>
                  <a:srgbClr val="2A2A2A"/>
                </a:solidFill>
                <a:latin typeface="Arial"/>
                <a:ea typeface="Arial"/>
                <a:cs typeface="Arial"/>
                <a:sym typeface="Arial"/>
              </a:rPr>
              <a:t>, Volume 47, Issue 1, 1 July 2008, Pages e4–e6, </a:t>
            </a:r>
            <a:r>
              <a:rPr b="0" i="0" lang="en" sz="800" u="sng" cap="none" strike="noStrike">
                <a:solidFill>
                  <a:srgbClr val="006FB7"/>
                </a:solidFill>
                <a:latin typeface="Arial"/>
                <a:ea typeface="Arial"/>
                <a:cs typeface="Arial"/>
                <a:sym typeface="Arial"/>
                <a:hlinkClick r:id="rId5">
                  <a:extLst>
                    <a:ext uri="{A12FA001-AC4F-418D-AE19-62706E023703}">
                      <ahyp:hlinkClr val="tx"/>
                    </a:ext>
                  </a:extLst>
                </a:hlinkClick>
              </a:rPr>
              <a:t>https://doi.org/10.1086/588843</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p149"/>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MOTHER EVALUATION WITH INFECTIOUS DISEASE</a:t>
            </a:r>
            <a:endParaRPr/>
          </a:p>
        </p:txBody>
      </p:sp>
      <p:sp>
        <p:nvSpPr>
          <p:cNvPr id="1352" name="Google Shape;1352;p149"/>
          <p:cNvSpPr txBox="1"/>
          <p:nvPr>
            <p:ph idx="1" type="body"/>
          </p:nvPr>
        </p:nvSpPr>
        <p:spPr>
          <a:xfrm>
            <a:off x="1599057" y="1220724"/>
            <a:ext cx="5946000" cy="3134100"/>
          </a:xfrm>
          <a:prstGeom prst="rect">
            <a:avLst/>
          </a:prstGeom>
          <a:noFill/>
          <a:ln>
            <a:noFill/>
          </a:ln>
        </p:spPr>
        <p:txBody>
          <a:bodyPr anchorCtr="0" anchor="ctr" bIns="34275" lIns="68575" spcFirstLastPara="1" rIns="68575" wrap="square" tIns="34275">
            <a:noAutofit/>
          </a:bodyPr>
          <a:lstStyle/>
          <a:p>
            <a:pPr indent="-177800" lvl="0" marL="177800" rtl="0" algn="l">
              <a:lnSpc>
                <a:spcPct val="95000"/>
              </a:lnSpc>
              <a:spcBef>
                <a:spcPts val="0"/>
              </a:spcBef>
              <a:spcAft>
                <a:spcPts val="0"/>
              </a:spcAft>
              <a:buSzPts val="1800"/>
              <a:buChar char="•"/>
            </a:pPr>
            <a:r>
              <a:rPr lang="en" sz="1800"/>
              <a:t>Continued symptoms (night sweats, arthralgias)</a:t>
            </a:r>
            <a:endParaRPr/>
          </a:p>
          <a:p>
            <a:pPr indent="-177800" lvl="0" marL="177800" rtl="0" algn="l">
              <a:lnSpc>
                <a:spcPct val="95000"/>
              </a:lnSpc>
              <a:spcBef>
                <a:spcPts val="1800"/>
              </a:spcBef>
              <a:spcAft>
                <a:spcPts val="0"/>
              </a:spcAft>
              <a:buSzPts val="1800"/>
              <a:buChar char="•"/>
            </a:pPr>
            <a:r>
              <a:rPr lang="en" sz="1800"/>
              <a:t>F. tularensis testing:</a:t>
            </a:r>
            <a:endParaRPr/>
          </a:p>
          <a:p>
            <a:pPr indent="-177800" lvl="1" marL="520700" rtl="0" algn="l">
              <a:lnSpc>
                <a:spcPct val="95000"/>
              </a:lnSpc>
              <a:spcBef>
                <a:spcPts val="1800"/>
              </a:spcBef>
              <a:spcAft>
                <a:spcPts val="0"/>
              </a:spcAft>
              <a:buSzPts val="1800"/>
              <a:buChar char="•"/>
            </a:pPr>
            <a:r>
              <a:rPr lang="en" sz="1800"/>
              <a:t>Serum immunoglobulins IgM +, IgG +</a:t>
            </a:r>
            <a:endParaRPr/>
          </a:p>
          <a:p>
            <a:pPr indent="-177800" lvl="1" marL="520700" rtl="0" algn="l">
              <a:lnSpc>
                <a:spcPct val="95000"/>
              </a:lnSpc>
              <a:spcBef>
                <a:spcPts val="1800"/>
              </a:spcBef>
              <a:spcAft>
                <a:spcPts val="0"/>
              </a:spcAft>
              <a:buSzPts val="1800"/>
              <a:buChar char="•"/>
            </a:pPr>
            <a:r>
              <a:rPr lang="en" sz="1800"/>
              <a:t>Throat culture</a:t>
            </a:r>
            <a:endParaRPr/>
          </a:p>
          <a:p>
            <a:pPr indent="-177800" lvl="0" marL="177800" rtl="0" algn="l">
              <a:lnSpc>
                <a:spcPct val="95000"/>
              </a:lnSpc>
              <a:spcBef>
                <a:spcPts val="1800"/>
              </a:spcBef>
              <a:spcAft>
                <a:spcPts val="0"/>
              </a:spcAft>
              <a:buSzPts val="1800"/>
              <a:buChar char="•"/>
            </a:pPr>
            <a:r>
              <a:rPr lang="en" sz="1800"/>
              <a:t>Treatment: Ciprofloxacin x 10 days</a:t>
            </a:r>
            <a:endParaRPr/>
          </a:p>
        </p:txBody>
      </p:sp>
      <p:pic>
        <p:nvPicPr>
          <p:cNvPr id="1353" name="Google Shape;1353;p149"/>
          <p:cNvPicPr preferRelativeResize="0"/>
          <p:nvPr/>
        </p:nvPicPr>
        <p:blipFill rotWithShape="1">
          <a:blip r:embed="rId3">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sp>
        <p:nvSpPr>
          <p:cNvPr id="1359" name="Google Shape;1359;p150"/>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ADDITIONAL NEONATAL EVALUATION AND TREATMENT</a:t>
            </a:r>
            <a:endParaRPr/>
          </a:p>
        </p:txBody>
      </p:sp>
      <p:sp>
        <p:nvSpPr>
          <p:cNvPr id="1360" name="Google Shape;1360;p150"/>
          <p:cNvSpPr txBox="1"/>
          <p:nvPr>
            <p:ph idx="1" type="body"/>
          </p:nvPr>
        </p:nvSpPr>
        <p:spPr>
          <a:xfrm>
            <a:off x="1599057" y="1220724"/>
            <a:ext cx="5946000" cy="3134100"/>
          </a:xfrm>
          <a:prstGeom prst="rect">
            <a:avLst/>
          </a:prstGeom>
          <a:noFill/>
          <a:ln>
            <a:noFill/>
          </a:ln>
        </p:spPr>
        <p:txBody>
          <a:bodyPr anchorCtr="0" anchor="ctr" bIns="34275" lIns="68575" spcFirstLastPara="1" rIns="68575" wrap="square" tIns="34275">
            <a:noAutofit/>
          </a:bodyPr>
          <a:lstStyle/>
          <a:p>
            <a:pPr indent="-177800" lvl="1" marL="520700" rtl="0" algn="l">
              <a:lnSpc>
                <a:spcPct val="107000"/>
              </a:lnSpc>
              <a:spcBef>
                <a:spcPts val="0"/>
              </a:spcBef>
              <a:spcAft>
                <a:spcPts val="0"/>
              </a:spcAft>
              <a:buSzPts val="1800"/>
              <a:buChar char="•"/>
            </a:pPr>
            <a:r>
              <a:rPr lang="en" sz="1800"/>
              <a:t>Additional Evaluation</a:t>
            </a:r>
            <a:endParaRPr/>
          </a:p>
          <a:p>
            <a:pPr indent="-177800" lvl="2" marL="863600" rtl="0" algn="l">
              <a:lnSpc>
                <a:spcPct val="107000"/>
              </a:lnSpc>
              <a:spcBef>
                <a:spcPts val="0"/>
              </a:spcBef>
              <a:spcAft>
                <a:spcPts val="0"/>
              </a:spcAft>
              <a:buSzPts val="1800"/>
              <a:buChar char="•"/>
            </a:pPr>
            <a:r>
              <a:rPr lang="en" sz="1800"/>
              <a:t>Positive F. tularensis IgG, negative IgM</a:t>
            </a:r>
            <a:endParaRPr/>
          </a:p>
          <a:p>
            <a:pPr indent="-177800" lvl="2" marL="863600" rtl="0" algn="l">
              <a:lnSpc>
                <a:spcPct val="107000"/>
              </a:lnSpc>
              <a:spcBef>
                <a:spcPts val="0"/>
              </a:spcBef>
              <a:spcAft>
                <a:spcPts val="0"/>
              </a:spcAft>
              <a:buSzPts val="1800"/>
              <a:buChar char="•"/>
            </a:pPr>
            <a:r>
              <a:rPr lang="en" sz="1800"/>
              <a:t>Review of pathology from maternal salpingectomy revealing for L. salpingitis</a:t>
            </a:r>
            <a:endParaRPr/>
          </a:p>
          <a:p>
            <a:pPr indent="-177800" lvl="2" marL="863600" rtl="0" algn="l">
              <a:lnSpc>
                <a:spcPct val="107000"/>
              </a:lnSpc>
              <a:spcBef>
                <a:spcPts val="0"/>
              </a:spcBef>
              <a:spcAft>
                <a:spcPts val="0"/>
              </a:spcAft>
              <a:buSzPts val="1800"/>
              <a:buChar char="•"/>
            </a:pPr>
            <a:r>
              <a:rPr lang="en" sz="1800"/>
              <a:t>UCSF mNGS sent from CSF was negative</a:t>
            </a:r>
            <a:endParaRPr/>
          </a:p>
          <a:p>
            <a:pPr indent="-63500" lvl="2" marL="863600" rtl="0" algn="l">
              <a:lnSpc>
                <a:spcPct val="107000"/>
              </a:lnSpc>
              <a:spcBef>
                <a:spcPts val="0"/>
              </a:spcBef>
              <a:spcAft>
                <a:spcPts val="0"/>
              </a:spcAft>
              <a:buSzPts val="1800"/>
              <a:buNone/>
            </a:pPr>
            <a:r>
              <a:t/>
            </a:r>
            <a:endParaRPr sz="1800"/>
          </a:p>
          <a:p>
            <a:pPr indent="-63500" lvl="1" marL="520700" rtl="0" algn="l">
              <a:lnSpc>
                <a:spcPct val="107000"/>
              </a:lnSpc>
              <a:spcBef>
                <a:spcPts val="0"/>
              </a:spcBef>
              <a:spcAft>
                <a:spcPts val="0"/>
              </a:spcAft>
              <a:buSzPts val="1800"/>
              <a:buNone/>
            </a:pPr>
            <a:r>
              <a:t/>
            </a:r>
            <a:endParaRPr sz="1800"/>
          </a:p>
          <a:p>
            <a:pPr indent="-177800" lvl="1" marL="520700" rtl="0" algn="l">
              <a:lnSpc>
                <a:spcPct val="107000"/>
              </a:lnSpc>
              <a:spcBef>
                <a:spcPts val="0"/>
              </a:spcBef>
              <a:spcAft>
                <a:spcPts val="0"/>
              </a:spcAft>
              <a:buSzPts val="1800"/>
              <a:buChar char="•"/>
            </a:pPr>
            <a:r>
              <a:rPr lang="en" sz="1800"/>
              <a:t>Treatment</a:t>
            </a:r>
            <a:endParaRPr sz="1800"/>
          </a:p>
          <a:p>
            <a:pPr indent="-177800" lvl="2" marL="863600" rtl="0" algn="l">
              <a:lnSpc>
                <a:spcPct val="107000"/>
              </a:lnSpc>
              <a:spcBef>
                <a:spcPts val="0"/>
              </a:spcBef>
              <a:spcAft>
                <a:spcPts val="0"/>
              </a:spcAft>
              <a:buSzPts val="1800"/>
              <a:buChar char="•"/>
            </a:pPr>
            <a:r>
              <a:rPr lang="en" sz="1800"/>
              <a:t>IV Gentamicin x 7 days</a:t>
            </a:r>
            <a:endParaRPr/>
          </a:p>
          <a:p>
            <a:pPr indent="-177800" lvl="2" marL="863600" rtl="0" algn="l">
              <a:lnSpc>
                <a:spcPct val="107000"/>
              </a:lnSpc>
              <a:spcBef>
                <a:spcPts val="0"/>
              </a:spcBef>
              <a:spcAft>
                <a:spcPts val="0"/>
              </a:spcAft>
              <a:buSzPts val="1800"/>
              <a:buChar char="•"/>
            </a:pPr>
            <a:r>
              <a:rPr lang="en" sz="1800"/>
              <a:t>IV Ciprofloxacin x 4 weeks</a:t>
            </a:r>
            <a:endParaRPr/>
          </a:p>
        </p:txBody>
      </p:sp>
      <p:pic>
        <p:nvPicPr>
          <p:cNvPr id="1361" name="Google Shape;1361;p150"/>
          <p:cNvPicPr preferRelativeResize="0"/>
          <p:nvPr/>
        </p:nvPicPr>
        <p:blipFill rotWithShape="1">
          <a:blip r:embed="rId3">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p151"/>
          <p:cNvSpPr txBox="1"/>
          <p:nvPr>
            <p:ph idx="1" type="body"/>
          </p:nvPr>
        </p:nvSpPr>
        <p:spPr>
          <a:xfrm>
            <a:off x="1599057" y="1220724"/>
            <a:ext cx="5946000" cy="3134100"/>
          </a:xfrm>
          <a:prstGeom prst="rect">
            <a:avLst/>
          </a:prstGeom>
          <a:noFill/>
          <a:ln>
            <a:noFill/>
          </a:ln>
        </p:spPr>
        <p:txBody>
          <a:bodyPr anchorCtr="0" anchor="ctr" bIns="34275" lIns="68575" spcFirstLastPara="1" rIns="68575" wrap="square" tIns="34275">
            <a:noAutofit/>
          </a:bodyPr>
          <a:lstStyle/>
          <a:p>
            <a:pPr indent="-88900" lvl="0" marL="177800" rtl="0" algn="l">
              <a:lnSpc>
                <a:spcPct val="95000"/>
              </a:lnSpc>
              <a:spcBef>
                <a:spcPts val="0"/>
              </a:spcBef>
              <a:spcAft>
                <a:spcPts val="0"/>
              </a:spcAft>
              <a:buSzPts val="1400"/>
              <a:buNone/>
            </a:pPr>
            <a:r>
              <a:t/>
            </a:r>
            <a:endParaRPr/>
          </a:p>
        </p:txBody>
      </p:sp>
      <p:sp>
        <p:nvSpPr>
          <p:cNvPr id="1368" name="Google Shape;1368;p151"/>
          <p:cNvSpPr txBox="1"/>
          <p:nvPr>
            <p:ph idx="2" type="body"/>
          </p:nvPr>
        </p:nvSpPr>
        <p:spPr>
          <a:xfrm>
            <a:off x="274320" y="821406"/>
            <a:ext cx="8217600" cy="270000"/>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SzPts val="1500"/>
              <a:buNone/>
            </a:pPr>
            <a:r>
              <a:t/>
            </a:r>
            <a:endParaRPr/>
          </a:p>
        </p:txBody>
      </p:sp>
      <p:pic>
        <p:nvPicPr>
          <p:cNvPr id="1369" name="Google Shape;1369;p151"/>
          <p:cNvPicPr preferRelativeResize="0"/>
          <p:nvPr/>
        </p:nvPicPr>
        <p:blipFill rotWithShape="1">
          <a:blip r:embed="rId3">
            <a:alphaModFix/>
          </a:blip>
          <a:srcRect b="0" l="0" r="0" t="0"/>
          <a:stretch/>
        </p:blipFill>
        <p:spPr>
          <a:xfrm>
            <a:off x="0" y="831386"/>
            <a:ext cx="9144000" cy="3480729"/>
          </a:xfrm>
          <a:prstGeom prst="rect">
            <a:avLst/>
          </a:prstGeom>
          <a:noFill/>
          <a:ln>
            <a:noFill/>
          </a:ln>
        </p:spPr>
      </p:pic>
      <p:pic>
        <p:nvPicPr>
          <p:cNvPr id="1370" name="Google Shape;1370;p151"/>
          <p:cNvPicPr preferRelativeResize="0"/>
          <p:nvPr/>
        </p:nvPicPr>
        <p:blipFill rotWithShape="1">
          <a:blip r:embed="rId4">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p152"/>
          <p:cNvSpPr txBox="1"/>
          <p:nvPr>
            <p:ph type="title"/>
          </p:nvPr>
        </p:nvSpPr>
        <p:spPr>
          <a:xfrm>
            <a:off x="274320" y="274320"/>
            <a:ext cx="8218800" cy="378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accent1"/>
              </a:buClr>
              <a:buSzPts val="3000"/>
              <a:buFont typeface="Century Gothic"/>
              <a:buNone/>
            </a:pPr>
            <a:r>
              <a:rPr lang="en"/>
              <a:t>CONGENITAL TULAREMIA?</a:t>
            </a:r>
            <a:endParaRPr/>
          </a:p>
        </p:txBody>
      </p:sp>
      <p:sp>
        <p:nvSpPr>
          <p:cNvPr id="1377" name="Google Shape;1377;p152"/>
          <p:cNvSpPr txBox="1"/>
          <p:nvPr>
            <p:ph idx="1" type="body"/>
          </p:nvPr>
        </p:nvSpPr>
        <p:spPr>
          <a:xfrm>
            <a:off x="1599057" y="1220724"/>
            <a:ext cx="5946000" cy="3134100"/>
          </a:xfrm>
          <a:prstGeom prst="rect">
            <a:avLst/>
          </a:prstGeom>
          <a:noFill/>
          <a:ln>
            <a:noFill/>
          </a:ln>
        </p:spPr>
        <p:txBody>
          <a:bodyPr anchorCtr="0" anchor="ctr" bIns="34275" lIns="68575" spcFirstLastPara="1" rIns="68575" wrap="square" tIns="34275">
            <a:noAutofit/>
          </a:bodyPr>
          <a:lstStyle/>
          <a:p>
            <a:pPr indent="-88900" lvl="0" marL="177800" rtl="0" algn="l">
              <a:lnSpc>
                <a:spcPct val="95000"/>
              </a:lnSpc>
              <a:spcBef>
                <a:spcPts val="0"/>
              </a:spcBef>
              <a:spcAft>
                <a:spcPts val="0"/>
              </a:spcAft>
              <a:buSzPts val="1400"/>
              <a:buNone/>
            </a:pPr>
            <a:r>
              <a:t/>
            </a:r>
            <a:endParaRPr/>
          </a:p>
        </p:txBody>
      </p:sp>
      <p:pic>
        <p:nvPicPr>
          <p:cNvPr id="1378" name="Google Shape;1378;p152"/>
          <p:cNvPicPr preferRelativeResize="0"/>
          <p:nvPr/>
        </p:nvPicPr>
        <p:blipFill rotWithShape="1">
          <a:blip r:embed="rId3">
            <a:alphaModFix/>
          </a:blip>
          <a:srcRect b="0" l="0" r="0" t="0"/>
          <a:stretch/>
        </p:blipFill>
        <p:spPr>
          <a:xfrm>
            <a:off x="495500" y="821406"/>
            <a:ext cx="7848400" cy="3813773"/>
          </a:xfrm>
          <a:prstGeom prst="rect">
            <a:avLst/>
          </a:prstGeom>
          <a:noFill/>
          <a:ln>
            <a:noFill/>
          </a:ln>
        </p:spPr>
      </p:pic>
      <p:pic>
        <p:nvPicPr>
          <p:cNvPr id="1379" name="Google Shape;1379;p152"/>
          <p:cNvPicPr preferRelativeResize="0"/>
          <p:nvPr/>
        </p:nvPicPr>
        <p:blipFill rotWithShape="1">
          <a:blip r:embed="rId4">
            <a:alphaModFix/>
          </a:blip>
          <a:srcRect b="0" l="0" r="0" t="0"/>
          <a:stretch/>
        </p:blipFill>
        <p:spPr>
          <a:xfrm>
            <a:off x="6915150" y="4536281"/>
            <a:ext cx="1050131" cy="4357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descr="Microscopic image of the rabies virus" id="650" name="Google Shape;650;p93"/>
          <p:cNvPicPr preferRelativeResize="0"/>
          <p:nvPr/>
        </p:nvPicPr>
        <p:blipFill rotWithShape="1">
          <a:blip r:embed="rId3">
            <a:alphaModFix/>
          </a:blip>
          <a:srcRect b="0" l="0" r="0" t="0"/>
          <a:stretch/>
        </p:blipFill>
        <p:spPr>
          <a:xfrm>
            <a:off x="0" y="-185252"/>
            <a:ext cx="9144003" cy="5143501"/>
          </a:xfrm>
          <a:prstGeom prst="rect">
            <a:avLst/>
          </a:prstGeom>
          <a:noFill/>
          <a:ln>
            <a:noFill/>
          </a:ln>
        </p:spPr>
      </p:pic>
      <p:pic>
        <p:nvPicPr>
          <p:cNvPr id="651" name="Google Shape;651;p93"/>
          <p:cNvPicPr preferRelativeResize="0"/>
          <p:nvPr/>
        </p:nvPicPr>
        <p:blipFill rotWithShape="1">
          <a:blip r:embed="rId4">
            <a:alphaModFix/>
          </a:blip>
          <a:srcRect b="0" l="0" r="0" t="0"/>
          <a:stretch/>
        </p:blipFill>
        <p:spPr>
          <a:xfrm>
            <a:off x="2071688" y="1172764"/>
            <a:ext cx="5000625" cy="3443288"/>
          </a:xfrm>
          <a:prstGeom prst="rect">
            <a:avLst/>
          </a:prstGeom>
          <a:noFill/>
          <a:ln>
            <a:noFill/>
          </a:ln>
        </p:spPr>
      </p:pic>
      <p:sp>
        <p:nvSpPr>
          <p:cNvPr id="652" name="Google Shape;652;p93"/>
          <p:cNvSpPr txBox="1"/>
          <p:nvPr/>
        </p:nvSpPr>
        <p:spPr>
          <a:xfrm>
            <a:off x="336176" y="336176"/>
            <a:ext cx="36306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5400"/>
              <a:buFont typeface="Arial"/>
              <a:buNone/>
            </a:pPr>
            <a:r>
              <a:rPr b="1" i="0" lang="en" sz="5400" u="none" cap="none" strike="noStrike">
                <a:solidFill>
                  <a:schemeClr val="lt1"/>
                </a:solidFill>
                <a:latin typeface="Gill Sans"/>
                <a:ea typeface="Gill Sans"/>
                <a:cs typeface="Gill Sans"/>
                <a:sym typeface="Gill Sans"/>
              </a:rPr>
              <a:t>Rabies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descr="Microscopic image of the rabies virus" id="658" name="Google Shape;658;p94"/>
          <p:cNvPicPr preferRelativeResize="0"/>
          <p:nvPr/>
        </p:nvPicPr>
        <p:blipFill rotWithShape="1">
          <a:blip r:embed="rId3">
            <a:alphaModFix/>
          </a:blip>
          <a:srcRect b="0" l="0" r="0" t="0"/>
          <a:stretch/>
        </p:blipFill>
        <p:spPr>
          <a:xfrm>
            <a:off x="0" y="-105508"/>
            <a:ext cx="9144003" cy="5143501"/>
          </a:xfrm>
          <a:prstGeom prst="rect">
            <a:avLst/>
          </a:prstGeom>
          <a:noFill/>
          <a:ln>
            <a:noFill/>
          </a:ln>
        </p:spPr>
      </p:pic>
      <p:pic>
        <p:nvPicPr>
          <p:cNvPr id="659" name="Google Shape;659;p94"/>
          <p:cNvPicPr preferRelativeResize="0"/>
          <p:nvPr/>
        </p:nvPicPr>
        <p:blipFill rotWithShape="1">
          <a:blip r:embed="rId4">
            <a:alphaModFix/>
          </a:blip>
          <a:srcRect b="0" l="0" r="0" t="0"/>
          <a:stretch/>
        </p:blipFill>
        <p:spPr>
          <a:xfrm>
            <a:off x="2071688" y="1172764"/>
            <a:ext cx="5000625" cy="3443288"/>
          </a:xfrm>
          <a:prstGeom prst="rect">
            <a:avLst/>
          </a:prstGeom>
          <a:noFill/>
          <a:ln>
            <a:noFill/>
          </a:ln>
        </p:spPr>
      </p:pic>
      <p:pic>
        <p:nvPicPr>
          <p:cNvPr descr="Rabid bat found in Tazewell County prompts warnings about rabies exposure" id="660" name="Google Shape;660;p94"/>
          <p:cNvPicPr preferRelativeResize="0"/>
          <p:nvPr/>
        </p:nvPicPr>
        <p:blipFill rotWithShape="1">
          <a:blip r:embed="rId5">
            <a:alphaModFix/>
          </a:blip>
          <a:srcRect b="0" l="0" r="0" t="0"/>
          <a:stretch/>
        </p:blipFill>
        <p:spPr>
          <a:xfrm>
            <a:off x="3393281" y="527449"/>
            <a:ext cx="4714875" cy="2650331"/>
          </a:xfrm>
          <a:prstGeom prst="rect">
            <a:avLst/>
          </a:prstGeom>
          <a:noFill/>
          <a:ln>
            <a:noFill/>
          </a:ln>
        </p:spPr>
      </p:pic>
      <p:sp>
        <p:nvSpPr>
          <p:cNvPr id="661" name="Google Shape;661;p94"/>
          <p:cNvSpPr txBox="1"/>
          <p:nvPr/>
        </p:nvSpPr>
        <p:spPr>
          <a:xfrm>
            <a:off x="336176" y="336176"/>
            <a:ext cx="36306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5400"/>
              <a:buFont typeface="Arial"/>
              <a:buNone/>
            </a:pPr>
            <a:r>
              <a:rPr b="1" i="0" lang="en" sz="5400" u="none" cap="none" strike="noStrike">
                <a:solidFill>
                  <a:schemeClr val="lt1"/>
                </a:solidFill>
                <a:latin typeface="Gill Sans"/>
                <a:ea typeface="Gill Sans"/>
                <a:cs typeface="Gill Sans"/>
                <a:sym typeface="Gill Sans"/>
              </a:rPr>
              <a:t>Rabies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descr="Microscopic image of the rabies virus" id="667" name="Google Shape;667;p95"/>
          <p:cNvPicPr preferRelativeResize="0"/>
          <p:nvPr/>
        </p:nvPicPr>
        <p:blipFill rotWithShape="1">
          <a:blip r:embed="rId3">
            <a:alphaModFix/>
          </a:blip>
          <a:srcRect b="0" l="0" r="0" t="0"/>
          <a:stretch/>
        </p:blipFill>
        <p:spPr>
          <a:xfrm>
            <a:off x="0" y="-185252"/>
            <a:ext cx="9144003" cy="5143501"/>
          </a:xfrm>
          <a:prstGeom prst="rect">
            <a:avLst/>
          </a:prstGeom>
          <a:noFill/>
          <a:ln>
            <a:noFill/>
          </a:ln>
        </p:spPr>
      </p:pic>
      <p:sp>
        <p:nvSpPr>
          <p:cNvPr id="668" name="Google Shape;668;p95"/>
          <p:cNvSpPr txBox="1"/>
          <p:nvPr/>
        </p:nvSpPr>
        <p:spPr>
          <a:xfrm>
            <a:off x="336176" y="336176"/>
            <a:ext cx="36306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5400"/>
              <a:buFont typeface="Arial"/>
              <a:buNone/>
            </a:pPr>
            <a:r>
              <a:rPr b="1" i="0" lang="en" sz="5400" u="none" cap="none" strike="noStrike">
                <a:solidFill>
                  <a:schemeClr val="lt1"/>
                </a:solidFill>
                <a:latin typeface="Gill Sans"/>
                <a:ea typeface="Gill Sans"/>
                <a:cs typeface="Gill Sans"/>
                <a:sym typeface="Gill Sans"/>
              </a:rPr>
              <a:t>Rabies</a:t>
            </a:r>
            <a:endParaRPr b="0" i="0" sz="1100" u="none" cap="none" strike="noStrike">
              <a:solidFill>
                <a:srgbClr val="000000"/>
              </a:solidFill>
              <a:latin typeface="Arial"/>
              <a:ea typeface="Arial"/>
              <a:cs typeface="Arial"/>
              <a:sym typeface="Arial"/>
            </a:endParaRPr>
          </a:p>
        </p:txBody>
      </p:sp>
      <p:pic>
        <p:nvPicPr>
          <p:cNvPr descr="How to Inject Rabies Vaccine and Immunoglobulin" id="669" name="Google Shape;669;p95"/>
          <p:cNvPicPr preferRelativeResize="0"/>
          <p:nvPr/>
        </p:nvPicPr>
        <p:blipFill rotWithShape="1">
          <a:blip r:embed="rId4">
            <a:alphaModFix/>
          </a:blip>
          <a:srcRect b="0" l="0" r="0" t="0"/>
          <a:stretch/>
        </p:blipFill>
        <p:spPr>
          <a:xfrm>
            <a:off x="1872659" y="1236423"/>
            <a:ext cx="5637914" cy="31713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University of Utah Health Template">
  <a:themeElements>
    <a:clrScheme name="UofUHealth022124">
      <a:dk1>
        <a:srgbClr val="414042"/>
      </a:dk1>
      <a:lt1>
        <a:srgbClr val="FFFFFF"/>
      </a:lt1>
      <a:dk2>
        <a:srgbClr val="414042"/>
      </a:dk2>
      <a:lt2>
        <a:srgbClr val="FFFFFF"/>
      </a:lt2>
      <a:accent1>
        <a:srgbClr val="BE0000"/>
      </a:accent1>
      <a:accent2>
        <a:srgbClr val="414042"/>
      </a:accent2>
      <a:accent3>
        <a:srgbClr val="9DD8D7"/>
      </a:accent3>
      <a:accent4>
        <a:srgbClr val="4F868E"/>
      </a:accent4>
      <a:accent5>
        <a:srgbClr val="E2E6E6"/>
      </a:accent5>
      <a:accent6>
        <a:srgbClr val="939598"/>
      </a:accent6>
      <a:hlink>
        <a:srgbClr val="636462"/>
      </a:hlink>
      <a:folHlink>
        <a:srgbClr val="63646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HHS 3 Color Block">
  <a:themeElements>
    <a:clrScheme name="Gameday">
      <a:dk1>
        <a:srgbClr val="490F52"/>
      </a:dk1>
      <a:lt1>
        <a:srgbClr val="FFFFFF"/>
      </a:lt1>
      <a:dk2>
        <a:srgbClr val="000000"/>
      </a:dk2>
      <a:lt2>
        <a:srgbClr val="666666"/>
      </a:lt2>
      <a:accent1>
        <a:srgbClr val="23A595"/>
      </a:accent1>
      <a:accent2>
        <a:srgbClr val="490F52"/>
      </a:accent2>
      <a:accent3>
        <a:srgbClr val="FFC112"/>
      </a:accent3>
      <a:accent4>
        <a:srgbClr val="23A595"/>
      </a:accent4>
      <a:accent5>
        <a:srgbClr val="FFC112"/>
      </a:accent5>
      <a:accent6>
        <a:srgbClr val="FFFFFF"/>
      </a:accent6>
      <a:hlink>
        <a:srgbClr val="490F52"/>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